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2.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6" name="Shape 86"/>
        <p:cNvGrpSpPr/>
        <p:nvPr/>
      </p:nvGrpSpPr>
      <p:grpSpPr>
        <a:xfrm>
          <a:off y="0" x="0"/>
          <a:ext cy="0" cx="0"/>
          <a:chOff y="0" x="0"/>
          <a:chExt cy="0" cx="0"/>
        </a:xfrm>
      </p:grpSpPr>
      <p:sp>
        <p:nvSpPr>
          <p:cNvPr id="87" name="Shape 8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8" name="Shape 8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4" name="Shape 9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0" name="Shape 10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6" name="Shape 10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2" name="Shape 11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47" name="Shape 47"/>
        <p:cNvGrpSpPr/>
        <p:nvPr/>
      </p:nvGrpSpPr>
      <p:grpSpPr>
        <a:xfrm>
          <a:off y="0" x="0"/>
          <a:ext cy="0" cx="0"/>
          <a:chOff y="0" x="0"/>
          <a:chExt cy="0" cx="0"/>
        </a:xfrm>
      </p:grpSpPr>
      <p:sp>
        <p:nvSpPr>
          <p:cNvPr id="48" name="Shape 48"/>
          <p:cNvSpPr/>
          <p:nvPr/>
        </p:nvSpPr>
        <p:spPr>
          <a:xfrm>
            <a:off y="0" x="0"/>
            <a:ext cy="4964100" cx="9144000"/>
          </a:xfrm>
          <a:prstGeom prst="rect">
            <a:avLst/>
          </a:prstGeom>
          <a:solidFill>
            <a:srgbClr val="000000"/>
          </a:solidFill>
          <a:ln>
            <a:noFill/>
          </a:ln>
        </p:spPr>
        <p:txBody>
          <a:bodyPr bIns="45700" rIns="91425" lIns="91425" tIns="45700" anchor="ctr" anchorCtr="0">
            <a:noAutofit/>
          </a:bodyPr>
          <a:lstStyle/>
          <a:p/>
        </p:txBody>
      </p:sp>
      <p:sp>
        <p:nvSpPr>
          <p:cNvPr id="49" name="Shape 49"/>
          <p:cNvSpPr txBox="1"/>
          <p:nvPr>
            <p:ph type="ctrTitle"/>
          </p:nvPr>
        </p:nvSpPr>
        <p:spPr>
          <a:xfrm>
            <a:off y="1911984" x="391160"/>
            <a:ext cy="561899" cx="8351399"/>
          </a:xfrm>
          <a:prstGeom prst="rect">
            <a:avLst/>
          </a:prstGeom>
          <a:noFill/>
          <a:ln>
            <a:noFill/>
          </a:ln>
        </p:spPr>
        <p:txBody>
          <a:bodyPr bIns="91425" rIns="91425" lIns="91425" tIns="91425" anchor="ctr" anchorCtr="0"/>
          <a:lstStyle>
            <a:lvl1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1pPr>
            <a:lvl2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2pPr>
            <a:lvl3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3pPr>
            <a:lvl4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4pPr>
            <a:lvl5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5pPr>
            <a:lvl6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6pPr>
            <a:lvl7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7pPr>
            <a:lvl8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8pPr>
            <a:lvl9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9pPr>
          </a:lstStyle>
          <a:p/>
        </p:txBody>
      </p:sp>
      <p:sp>
        <p:nvSpPr>
          <p:cNvPr id="50" name="Shape 50"/>
          <p:cNvSpPr txBox="1"/>
          <p:nvPr>
            <p:ph idx="1" type="subTitle"/>
          </p:nvPr>
        </p:nvSpPr>
        <p:spPr>
          <a:xfrm>
            <a:off y="2643248" x="403761"/>
            <a:ext cy="456299" cx="8342400"/>
          </a:xfrm>
          <a:prstGeom prst="rect">
            <a:avLst/>
          </a:prstGeom>
          <a:noFill/>
          <a:ln>
            <a:noFill/>
          </a:ln>
        </p:spPr>
        <p:txBody>
          <a:bodyPr bIns="91425" rIns="91425" lIns="91425" tIns="91425" anchor="ctr" anchorCtr="0"/>
          <a:lstStyle>
            <a:lvl1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1pPr>
            <a:lvl2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2pPr>
            <a:lvl3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3pPr>
            <a:lvl4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4pPr>
            <a:lvl5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5pPr>
            <a:lvl6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6pPr>
            <a:lvl7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7pPr>
            <a:lvl8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8pPr>
            <a:lvl9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9pPr>
          </a:lstStyle>
          <a:p/>
        </p:txBody>
      </p:sp>
      <p:cxnSp>
        <p:nvCxnSpPr>
          <p:cNvPr id="51" name="Shape 51"/>
          <p:cNvCxnSpPr/>
          <p:nvPr/>
        </p:nvCxnSpPr>
        <p:spPr>
          <a:xfrm>
            <a:off y="2550225" x="2258800"/>
            <a:ext cy="14400" cx="4621799"/>
          </a:xfrm>
          <a:prstGeom prst="straightConnector1">
            <a:avLst/>
          </a:prstGeom>
          <a:noFill/>
          <a:ln w="25400" cap="rnd">
            <a:solidFill>
              <a:schemeClr val="accent2"/>
            </a:solidFill>
            <a:prstDash val="dot"/>
            <a:round/>
            <a:headEnd w="med" len="med" type="none"/>
            <a:tailEnd w="med" len="med" type="none"/>
          </a:ln>
        </p:spPr>
      </p:cxnSp>
      <p:sp>
        <p:nvSpPr>
          <p:cNvPr id="52" name="Shape 52"/>
          <p:cNvSpPr/>
          <p:nvPr/>
        </p:nvSpPr>
        <p:spPr>
          <a:xfrm>
            <a:off y="4040396" x="0"/>
            <a:ext cy="1058821" cx="9143999"/>
          </a:xfrm>
          <a:custGeom>
            <a:pathLst>
              <a:path w="9144000" extrusionOk="0" h="1440573">
                <a:moveTo>
                  <a:pt y="1" x="8881"/>
                </a:moveTo>
                <a:lnTo>
                  <a:pt y="44075" x="9126239"/>
                </a:lnTo>
                <a:lnTo>
                  <a:pt y="1303180" x="9144000"/>
                </a:lnTo>
                <a:lnTo>
                  <a:pt y="1440573" x="8922142"/>
                </a:lnTo>
                <a:lnTo>
                  <a:pt y="1291790" x="8672386"/>
                </a:lnTo>
                <a:lnTo>
                  <a:pt y="1414005" x="8449199"/>
                </a:lnTo>
                <a:lnTo>
                  <a:pt y="1302417" x="8210071"/>
                </a:lnTo>
                <a:lnTo>
                  <a:pt y="1408691" x="7976257"/>
                </a:lnTo>
                <a:lnTo>
                  <a:pt y="1286476" x="7737129"/>
                </a:lnTo>
                <a:lnTo>
                  <a:pt y="1414005" x="7503314"/>
                </a:lnTo>
                <a:lnTo>
                  <a:pt y="1291790" x="7269500"/>
                </a:lnTo>
                <a:lnTo>
                  <a:pt y="1414005" x="7030372"/>
                </a:lnTo>
                <a:lnTo>
                  <a:pt y="1281162" x="6796557"/>
                </a:lnTo>
                <a:lnTo>
                  <a:pt y="1414005" x="6568057"/>
                </a:lnTo>
                <a:lnTo>
                  <a:pt y="1281163" x="6334243"/>
                </a:lnTo>
                <a:lnTo>
                  <a:pt y="1419319" x="6100428"/>
                </a:lnTo>
                <a:lnTo>
                  <a:pt y="1281163" x="5866614"/>
                </a:lnTo>
                <a:lnTo>
                  <a:pt y="1424632" x="5632800"/>
                </a:lnTo>
                <a:lnTo>
                  <a:pt y="1286476" x="5388357"/>
                </a:lnTo>
                <a:lnTo>
                  <a:pt y="1424632" x="5154543"/>
                </a:lnTo>
                <a:lnTo>
                  <a:pt y="1297104" x="4920729"/>
                </a:lnTo>
                <a:lnTo>
                  <a:pt y="1429946" x="4686914"/>
                </a:lnTo>
                <a:lnTo>
                  <a:pt y="1291790" x="4447786"/>
                </a:lnTo>
                <a:lnTo>
                  <a:pt y="1435260" x="4219286"/>
                </a:lnTo>
                <a:lnTo>
                  <a:pt y="1281163" x="3980157"/>
                </a:lnTo>
                <a:lnTo>
                  <a:pt y="1429946" x="3746343"/>
                </a:lnTo>
                <a:lnTo>
                  <a:pt y="1291790" x="3512529"/>
                </a:lnTo>
                <a:lnTo>
                  <a:pt y="1429946" x="3284028"/>
                </a:lnTo>
                <a:lnTo>
                  <a:pt y="1297104" x="3044900"/>
                </a:lnTo>
                <a:lnTo>
                  <a:pt y="1429946" x="2805772"/>
                </a:lnTo>
                <a:lnTo>
                  <a:pt y="1297104" x="2571958"/>
                </a:lnTo>
                <a:lnTo>
                  <a:pt y="1429946" x="2343457"/>
                </a:lnTo>
                <a:lnTo>
                  <a:pt y="1291790" x="2104329"/>
                </a:lnTo>
                <a:lnTo>
                  <a:pt y="1435260" x="1865201"/>
                </a:lnTo>
                <a:lnTo>
                  <a:pt y="1281163" x="1631386"/>
                </a:lnTo>
                <a:lnTo>
                  <a:pt y="1435260" x="1402886"/>
                </a:lnTo>
                <a:lnTo>
                  <a:pt y="1291790" x="1163758"/>
                </a:lnTo>
                <a:lnTo>
                  <a:pt y="1435260" x="935257"/>
                </a:lnTo>
                <a:lnTo>
                  <a:pt y="1291790" x="696129"/>
                </a:lnTo>
                <a:lnTo>
                  <a:pt y="1429946" x="457001"/>
                </a:lnTo>
                <a:lnTo>
                  <a:pt y="1291790" x="217872"/>
                </a:lnTo>
                <a:lnTo>
                  <a:pt y="1435260" x="0"/>
                </a:lnTo>
                <a:cubicBezTo>
                  <a:pt y="956840" x="2960"/>
                  <a:pt y="478421" x="5921"/>
                  <a:pt y="1" x="8881"/>
                </a:cubicBezTo>
                <a:close/>
              </a:path>
            </a:pathLst>
          </a:custGeom>
          <a:solidFill>
            <a:schemeClr val="dk2"/>
          </a:solidFill>
          <a:ln>
            <a:noFill/>
          </a:ln>
        </p:spPr>
        <p:txBody>
          <a:bodyPr bIns="45700" rIns="91425" lIns="91425" tIns="45700" anchor="ctr" anchorCtr="0">
            <a:noAutofit/>
          </a:body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ITLE_AND_BODY">
    <p:spTree>
      <p:nvGrpSpPr>
        <p:cNvPr id="53" name="Shape 53"/>
        <p:cNvGrpSpPr/>
        <p:nvPr/>
      </p:nvGrpSpPr>
      <p:grpSpPr>
        <a:xfrm>
          <a:off y="0" x="0"/>
          <a:ext cy="0" cx="0"/>
          <a:chOff y="0" x="0"/>
          <a:chExt cy="0" cx="0"/>
        </a:xfrm>
      </p:grpSpPr>
      <p:sp>
        <p:nvSpPr>
          <p:cNvPr id="54" name="Shape 54"/>
          <p:cNvSpPr/>
          <p:nvPr/>
        </p:nvSpPr>
        <p:spPr>
          <a:xfrm>
            <a:off y="0" x="0"/>
            <a:ext cy="1249799" cx="9144000"/>
          </a:xfrm>
          <a:prstGeom prst="rect">
            <a:avLst/>
          </a:prstGeom>
          <a:solidFill>
            <a:srgbClr val="0C0C0C"/>
          </a:solidFill>
          <a:ln>
            <a:noFill/>
          </a:ln>
        </p:spPr>
        <p:txBody>
          <a:bodyPr bIns="45700" rIns="91425" lIns="91425" tIns="45700" anchor="ctr" anchorCtr="0">
            <a:noAutofit/>
          </a:bodyPr>
          <a:lstStyle/>
          <a:p/>
        </p:txBody>
      </p:sp>
      <p:sp>
        <p:nvSpPr>
          <p:cNvPr id="55" name="Shape 55"/>
          <p:cNvSpPr/>
          <p:nvPr/>
        </p:nvSpPr>
        <p:spPr>
          <a:xfrm>
            <a:off y="301687" x="0"/>
            <a:ext cy="1058821" cx="9143999"/>
          </a:xfrm>
          <a:custGeom>
            <a:pathLst>
              <a:path w="9144000" extrusionOk="0" h="1440573">
                <a:moveTo>
                  <a:pt y="1" x="8881"/>
                </a:moveTo>
                <a:lnTo>
                  <a:pt y="44075" x="9126239"/>
                </a:lnTo>
                <a:lnTo>
                  <a:pt y="1303180" x="9144000"/>
                </a:lnTo>
                <a:lnTo>
                  <a:pt y="1440573" x="8922142"/>
                </a:lnTo>
                <a:lnTo>
                  <a:pt y="1291790" x="8672386"/>
                </a:lnTo>
                <a:lnTo>
                  <a:pt y="1414005" x="8449199"/>
                </a:lnTo>
                <a:lnTo>
                  <a:pt y="1302417" x="8210071"/>
                </a:lnTo>
                <a:lnTo>
                  <a:pt y="1408691" x="7976257"/>
                </a:lnTo>
                <a:lnTo>
                  <a:pt y="1286476" x="7737129"/>
                </a:lnTo>
                <a:lnTo>
                  <a:pt y="1414005" x="7503314"/>
                </a:lnTo>
                <a:lnTo>
                  <a:pt y="1291790" x="7269500"/>
                </a:lnTo>
                <a:lnTo>
                  <a:pt y="1414005" x="7030372"/>
                </a:lnTo>
                <a:lnTo>
                  <a:pt y="1281162" x="6796557"/>
                </a:lnTo>
                <a:lnTo>
                  <a:pt y="1414005" x="6568057"/>
                </a:lnTo>
                <a:lnTo>
                  <a:pt y="1281163" x="6334243"/>
                </a:lnTo>
                <a:lnTo>
                  <a:pt y="1419319" x="6100428"/>
                </a:lnTo>
                <a:lnTo>
                  <a:pt y="1281163" x="5866614"/>
                </a:lnTo>
                <a:lnTo>
                  <a:pt y="1424632" x="5632800"/>
                </a:lnTo>
                <a:lnTo>
                  <a:pt y="1286476" x="5388357"/>
                </a:lnTo>
                <a:lnTo>
                  <a:pt y="1424632" x="5154543"/>
                </a:lnTo>
                <a:lnTo>
                  <a:pt y="1297104" x="4920729"/>
                </a:lnTo>
                <a:lnTo>
                  <a:pt y="1429946" x="4686914"/>
                </a:lnTo>
                <a:lnTo>
                  <a:pt y="1291790" x="4447786"/>
                </a:lnTo>
                <a:lnTo>
                  <a:pt y="1435260" x="4219286"/>
                </a:lnTo>
                <a:lnTo>
                  <a:pt y="1281163" x="3980157"/>
                </a:lnTo>
                <a:lnTo>
                  <a:pt y="1429946" x="3746343"/>
                </a:lnTo>
                <a:lnTo>
                  <a:pt y="1291790" x="3512529"/>
                </a:lnTo>
                <a:lnTo>
                  <a:pt y="1429946" x="3284028"/>
                </a:lnTo>
                <a:lnTo>
                  <a:pt y="1297104" x="3044900"/>
                </a:lnTo>
                <a:lnTo>
                  <a:pt y="1429946" x="2805772"/>
                </a:lnTo>
                <a:lnTo>
                  <a:pt y="1297104" x="2571958"/>
                </a:lnTo>
                <a:lnTo>
                  <a:pt y="1429946" x="2343457"/>
                </a:lnTo>
                <a:lnTo>
                  <a:pt y="1291790" x="2104329"/>
                </a:lnTo>
                <a:lnTo>
                  <a:pt y="1435260" x="1865201"/>
                </a:lnTo>
                <a:lnTo>
                  <a:pt y="1281163" x="1631386"/>
                </a:lnTo>
                <a:lnTo>
                  <a:pt y="1435260" x="1402886"/>
                </a:lnTo>
                <a:lnTo>
                  <a:pt y="1291790" x="1163758"/>
                </a:lnTo>
                <a:lnTo>
                  <a:pt y="1435260" x="935257"/>
                </a:lnTo>
                <a:lnTo>
                  <a:pt y="1291790" x="696129"/>
                </a:lnTo>
                <a:lnTo>
                  <a:pt y="1429946" x="457001"/>
                </a:lnTo>
                <a:lnTo>
                  <a:pt y="1291790" x="217872"/>
                </a:lnTo>
                <a:lnTo>
                  <a:pt y="1435260" x="0"/>
                </a:lnTo>
                <a:cubicBezTo>
                  <a:pt y="956840" x="2960"/>
                  <a:pt y="478421" x="5921"/>
                  <a:pt y="1" x="8881"/>
                </a:cubicBezTo>
                <a:close/>
              </a:path>
            </a:pathLst>
          </a:custGeom>
          <a:solidFill>
            <a:schemeClr val="dk2"/>
          </a:solidFill>
          <a:ln>
            <a:noFill/>
          </a:ln>
        </p:spPr>
        <p:txBody>
          <a:bodyPr bIns="45700" rIns="91425" lIns="91425" tIns="45700" anchor="ctr" anchorCtr="0">
            <a:noAutofit/>
          </a:bodyPr>
          <a:lstStyle/>
          <a:p/>
        </p:txBody>
      </p:sp>
      <p:cxnSp>
        <p:nvCxnSpPr>
          <p:cNvPr id="56" name="Shape 56"/>
          <p:cNvCxnSpPr/>
          <p:nvPr/>
        </p:nvCxnSpPr>
        <p:spPr>
          <a:xfrm rot="10800000" flipH="1">
            <a:off y="1045040" x="2258963"/>
            <a:ext cy="9300" cx="4602300"/>
          </a:xfrm>
          <a:prstGeom prst="straightConnector1">
            <a:avLst/>
          </a:prstGeom>
          <a:noFill/>
          <a:ln w="25400" cap="rnd">
            <a:solidFill>
              <a:schemeClr val="accent2"/>
            </a:solidFill>
            <a:prstDash val="dot"/>
            <a:round/>
            <a:headEnd w="med" len="med" type="none"/>
            <a:tailEnd w="med" len="med" type="none"/>
          </a:ln>
        </p:spPr>
      </p:cxnSp>
      <p:sp>
        <p:nvSpPr>
          <p:cNvPr id="57" name="Shape 57"/>
          <p:cNvSpPr txBox="1"/>
          <p:nvPr>
            <p:ph idx="1" type="body"/>
          </p:nvPr>
        </p:nvSpPr>
        <p:spPr>
          <a:xfrm>
            <a:off y="1600200" x="457200"/>
            <a:ext cy="4840199" cx="8229600"/>
          </a:xfrm>
          <a:prstGeom prst="rect">
            <a:avLst/>
          </a:prstGeom>
          <a:noFill/>
          <a:ln>
            <a:noFill/>
          </a:ln>
        </p:spPr>
        <p:txBody>
          <a:bodyPr bIns="91425" rIns="91425" lIns="91425" tIns="91425" anchor="t" anchorCtr="0"/>
          <a:lstStyle>
            <a:lvl1pPr rtl="0">
              <a:buNone/>
              <a:defRPr>
                <a:latin typeface="Times New Roman"/>
                <a:ea typeface="Times New Roman"/>
                <a:cs typeface="Times New Roman"/>
                <a:sym typeface="Times New Roman"/>
              </a:defRPr>
            </a:lvl1pPr>
            <a:lvl2pPr rtl="0">
              <a:buNone/>
              <a:defRPr>
                <a:latin typeface="Times New Roman"/>
                <a:ea typeface="Times New Roman"/>
                <a:cs typeface="Times New Roman"/>
                <a:sym typeface="Times New Roman"/>
              </a:defRPr>
            </a:lvl2pPr>
            <a:lvl3pPr rtl="0">
              <a:buNone/>
              <a:defRPr>
                <a:latin typeface="Times New Roman"/>
                <a:ea typeface="Times New Roman"/>
                <a:cs typeface="Times New Roman"/>
                <a:sym typeface="Times New Roman"/>
              </a:defRPr>
            </a:lvl3pPr>
            <a:lvl4pPr rtl="0">
              <a:buNone/>
              <a:defRPr>
                <a:latin typeface="Times New Roman"/>
                <a:ea typeface="Times New Roman"/>
                <a:cs typeface="Times New Roman"/>
                <a:sym typeface="Times New Roman"/>
              </a:defRPr>
            </a:lvl4pPr>
            <a:lvl5pPr rtl="0">
              <a:buNone/>
              <a:defRPr>
                <a:latin typeface="Times New Roman"/>
                <a:ea typeface="Times New Roman"/>
                <a:cs typeface="Times New Roman"/>
                <a:sym typeface="Times New Roman"/>
              </a:defRPr>
            </a:lvl5pPr>
            <a:lvl6pPr rtl="0">
              <a:buNone/>
              <a:defRPr/>
            </a:lvl6pPr>
            <a:lvl7pPr rtl="0">
              <a:buNone/>
              <a:defRPr/>
            </a:lvl7pPr>
            <a:lvl8pPr rtl="0">
              <a:buNone/>
              <a:defRPr/>
            </a:lvl8pPr>
            <a:lvl9pPr rtl="0">
              <a:buNone/>
              <a:defRPr/>
            </a:lvl9pPr>
          </a:lstStyle>
          <a:p/>
        </p:txBody>
      </p:sp>
      <p:sp>
        <p:nvSpPr>
          <p:cNvPr id="58" name="Shape 58"/>
          <p:cNvSpPr txBox="1"/>
          <p:nvPr>
            <p:ph type="title"/>
          </p:nvPr>
        </p:nvSpPr>
        <p:spPr>
          <a:xfrm>
            <a:off y="17761" x="457200"/>
            <a:ext cy="1143000" cx="8229600"/>
          </a:xfrm>
          <a:prstGeom prst="rect">
            <a:avLst/>
          </a:prstGeom>
          <a:noFill/>
          <a:ln>
            <a:noFill/>
          </a:ln>
        </p:spPr>
        <p:txBody>
          <a:bodyPr bIns="91425" rIns="91425" lIns="91425" tIns="91425" anchor="ctr" anchorCtr="0"/>
          <a:lstStyle>
            <a:lvl1pPr algn="ctr" rtl="0">
              <a:spcBef>
                <a:spcPts val="0"/>
              </a:spcBef>
              <a:buClr>
                <a:srgbClr val="FFFFFF"/>
              </a:buClr>
              <a:buSzPct val="100000"/>
              <a:buNone/>
              <a:defRPr sz="4400">
                <a:solidFill>
                  <a:srgbClr val="FFFFFF"/>
                </a:solidFill>
              </a:defRPr>
            </a:lvl1pPr>
            <a:lvl2pPr algn="ctr" rtl="0">
              <a:spcBef>
                <a:spcPts val="0"/>
              </a:spcBef>
              <a:buClr>
                <a:srgbClr val="FFFFFF"/>
              </a:buClr>
              <a:buSzPct val="100000"/>
              <a:buNone/>
              <a:defRPr sz="4400">
                <a:solidFill>
                  <a:srgbClr val="FFFFFF"/>
                </a:solidFill>
              </a:defRPr>
            </a:lvl2pPr>
            <a:lvl3pPr algn="ctr" rtl="0">
              <a:spcBef>
                <a:spcPts val="0"/>
              </a:spcBef>
              <a:buClr>
                <a:srgbClr val="FFFFFF"/>
              </a:buClr>
              <a:buSzPct val="100000"/>
              <a:buNone/>
              <a:defRPr sz="4400">
                <a:solidFill>
                  <a:srgbClr val="FFFFFF"/>
                </a:solidFill>
              </a:defRPr>
            </a:lvl3pPr>
            <a:lvl4pPr algn="ctr" rtl="0">
              <a:spcBef>
                <a:spcPts val="0"/>
              </a:spcBef>
              <a:buClr>
                <a:srgbClr val="FFFFFF"/>
              </a:buClr>
              <a:buSzPct val="100000"/>
              <a:buNone/>
              <a:defRPr sz="4400">
                <a:solidFill>
                  <a:srgbClr val="FFFFFF"/>
                </a:solidFill>
              </a:defRPr>
            </a:lvl4pPr>
            <a:lvl5pPr algn="ctr" rtl="0">
              <a:spcBef>
                <a:spcPts val="0"/>
              </a:spcBef>
              <a:buClr>
                <a:srgbClr val="FFFFFF"/>
              </a:buClr>
              <a:buSzPct val="100000"/>
              <a:buNone/>
              <a:defRPr sz="4400">
                <a:solidFill>
                  <a:srgbClr val="FFFFFF"/>
                </a:solidFill>
              </a:defRPr>
            </a:lvl5pPr>
            <a:lvl6pPr algn="ctr" rtl="0">
              <a:spcBef>
                <a:spcPts val="0"/>
              </a:spcBef>
              <a:buClr>
                <a:srgbClr val="FFFFFF"/>
              </a:buClr>
              <a:buSzPct val="100000"/>
              <a:buNone/>
              <a:defRPr sz="4400">
                <a:solidFill>
                  <a:srgbClr val="FFFFFF"/>
                </a:solidFill>
              </a:defRPr>
            </a:lvl6pPr>
            <a:lvl7pPr algn="ctr" rtl="0">
              <a:spcBef>
                <a:spcPts val="0"/>
              </a:spcBef>
              <a:buClr>
                <a:srgbClr val="FFFFFF"/>
              </a:buClr>
              <a:buSzPct val="100000"/>
              <a:buNone/>
              <a:defRPr sz="4400">
                <a:solidFill>
                  <a:srgbClr val="FFFFFF"/>
                </a:solidFill>
              </a:defRPr>
            </a:lvl7pPr>
            <a:lvl8pPr algn="ctr" rtl="0">
              <a:spcBef>
                <a:spcPts val="0"/>
              </a:spcBef>
              <a:buClr>
                <a:srgbClr val="FFFFFF"/>
              </a:buClr>
              <a:buSzPct val="100000"/>
              <a:buNone/>
              <a:defRPr sz="4400">
                <a:solidFill>
                  <a:srgbClr val="FFFFFF"/>
                </a:solidFill>
              </a:defRPr>
            </a:lvl8pPr>
            <a:lvl9pPr algn="ctr" rtl="0">
              <a:spcBef>
                <a:spcPts val="0"/>
              </a:spcBef>
              <a:buClr>
                <a:srgbClr val="FFFFFF"/>
              </a:buClr>
              <a:buSzPct val="100000"/>
              <a:buNone/>
              <a:defRPr sz="4400">
                <a:solidFill>
                  <a:srgbClr val="FFFFFF"/>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ITLE_AND_TWO_COLUMNS">
    <p:spTree>
      <p:nvGrpSpPr>
        <p:cNvPr id="59" name="Shape 59"/>
        <p:cNvGrpSpPr/>
        <p:nvPr/>
      </p:nvGrpSpPr>
      <p:grpSpPr>
        <a:xfrm>
          <a:off y="0" x="0"/>
          <a:ext cy="0" cx="0"/>
          <a:chOff y="0" x="0"/>
          <a:chExt cy="0" cx="0"/>
        </a:xfrm>
      </p:grpSpPr>
      <p:sp>
        <p:nvSpPr>
          <p:cNvPr id="60" name="Shape 60"/>
          <p:cNvSpPr/>
          <p:nvPr/>
        </p:nvSpPr>
        <p:spPr>
          <a:xfrm>
            <a:off y="0" x="0"/>
            <a:ext cy="6278399" cx="4456799"/>
          </a:xfrm>
          <a:prstGeom prst="rect">
            <a:avLst/>
          </a:prstGeom>
          <a:solidFill>
            <a:srgbClr val="000000"/>
          </a:solidFill>
          <a:ln>
            <a:noFill/>
          </a:ln>
        </p:spPr>
        <p:txBody>
          <a:bodyPr bIns="45700" rIns="91425" lIns="91425" tIns="45700" anchor="ctr" anchorCtr="0">
            <a:noAutofit/>
          </a:bodyPr>
          <a:lstStyle/>
          <a:p/>
        </p:txBody>
      </p:sp>
      <p:sp>
        <p:nvSpPr>
          <p:cNvPr id="61" name="Shape 61"/>
          <p:cNvSpPr/>
          <p:nvPr/>
        </p:nvSpPr>
        <p:spPr>
          <a:xfrm flipH="1">
            <a:off y="5013041" x="3434"/>
            <a:ext cy="1374347" cx="4453249"/>
          </a:xfrm>
          <a:custGeom>
            <a:pathLst>
              <a:path w="4453250" extrusionOk="0" h="1869860">
                <a:moveTo>
                  <a:pt y="1726390" x="4447791"/>
                </a:moveTo>
                <a:lnTo>
                  <a:pt y="1869860" x="4219291"/>
                </a:lnTo>
                <a:lnTo>
                  <a:pt y="1715763" x="3980162"/>
                </a:lnTo>
                <a:lnTo>
                  <a:pt y="1864546" x="3746348"/>
                </a:lnTo>
                <a:lnTo>
                  <a:pt y="1726390" x="3512534"/>
                </a:lnTo>
                <a:lnTo>
                  <a:pt y="1864546" x="3284033"/>
                </a:lnTo>
                <a:lnTo>
                  <a:pt y="1731704" x="3044905"/>
                </a:lnTo>
                <a:lnTo>
                  <a:pt y="1864546" x="2805777"/>
                </a:lnTo>
                <a:lnTo>
                  <a:pt y="1731704" x="2571963"/>
                </a:lnTo>
                <a:lnTo>
                  <a:pt y="1864546" x="2343462"/>
                </a:lnTo>
                <a:lnTo>
                  <a:pt y="1726390" x="2104334"/>
                </a:lnTo>
                <a:lnTo>
                  <a:pt y="1869860" x="1865206"/>
                </a:lnTo>
                <a:lnTo>
                  <a:pt y="1715763" x="1631391"/>
                </a:lnTo>
                <a:lnTo>
                  <a:pt y="1869860" x="1402891"/>
                </a:lnTo>
                <a:lnTo>
                  <a:pt y="1726390" x="1163763"/>
                </a:lnTo>
                <a:lnTo>
                  <a:pt y="1869860" x="935262"/>
                </a:lnTo>
                <a:lnTo>
                  <a:pt y="1726390" x="696134"/>
                </a:lnTo>
                <a:lnTo>
                  <a:pt y="1864546" x="457006"/>
                </a:lnTo>
                <a:lnTo>
                  <a:pt y="1726390" x="217877"/>
                </a:lnTo>
                <a:lnTo>
                  <a:pt y="1869860" x="5"/>
                </a:lnTo>
                <a:cubicBezTo>
                  <a:pt y="1246574" x="3"/>
                  <a:pt y="623287" x="2"/>
                  <a:pt y="1" x="0"/>
                </a:cubicBezTo>
                <a:lnTo>
                  <a:pt y="0" x="4453250"/>
                </a:lnTo>
              </a:path>
            </a:pathLst>
          </a:custGeom>
          <a:solidFill>
            <a:schemeClr val="dk2"/>
          </a:solidFill>
          <a:ln>
            <a:noFill/>
          </a:ln>
        </p:spPr>
        <p:txBody>
          <a:bodyPr bIns="45700" rIns="91425" lIns="91425" tIns="45700" anchor="ctr" anchorCtr="0">
            <a:noAutofit/>
          </a:bodyPr>
          <a:lstStyle/>
          <a:p/>
        </p:txBody>
      </p:sp>
      <p:cxnSp>
        <p:nvCxnSpPr>
          <p:cNvPr id="62" name="Shape 62"/>
          <p:cNvCxnSpPr/>
          <p:nvPr/>
        </p:nvCxnSpPr>
        <p:spPr>
          <a:xfrm>
            <a:off y="992104" x="409699"/>
            <a:ext cy="0" cx="3660000"/>
          </a:xfrm>
          <a:prstGeom prst="straightConnector1">
            <a:avLst/>
          </a:prstGeom>
          <a:noFill/>
          <a:ln w="25400" cap="rnd">
            <a:solidFill>
              <a:schemeClr val="accent2"/>
            </a:solidFill>
            <a:prstDash val="dot"/>
            <a:round/>
            <a:headEnd w="med" len="med" type="none"/>
            <a:tailEnd w="med" len="med" type="none"/>
          </a:ln>
        </p:spPr>
      </p:cxnSp>
      <p:sp>
        <p:nvSpPr>
          <p:cNvPr id="63" name="Shape 63"/>
          <p:cNvSpPr txBox="1"/>
          <p:nvPr>
            <p:ph idx="1" type="body"/>
          </p:nvPr>
        </p:nvSpPr>
        <p:spPr>
          <a:xfrm>
            <a:off y="1600200" x="457200"/>
            <a:ext cy="4840199" cx="3550799"/>
          </a:xfrm>
          <a:prstGeom prst="rect">
            <a:avLst/>
          </a:prstGeom>
          <a:noFill/>
          <a:ln>
            <a:noFill/>
          </a:ln>
        </p:spPr>
        <p:txBody>
          <a:bodyPr bIns="91425" rIns="91425" lIns="91425" tIns="91425" anchor="t" anchorCtr="0"/>
          <a:lstStyle>
            <a:lvl1pPr rtl="0">
              <a:buNone/>
              <a:defRPr sz="2000">
                <a:solidFill>
                  <a:schemeClr val="lt1"/>
                </a:solidFill>
                <a:latin typeface="Times New Roman"/>
                <a:ea typeface="Times New Roman"/>
                <a:cs typeface="Times New Roman"/>
                <a:sym typeface="Times New Roman"/>
              </a:defRPr>
            </a:lvl1pPr>
            <a:lvl2pPr rtl="0">
              <a:buNone/>
              <a:defRPr sz="2000">
                <a:solidFill>
                  <a:schemeClr val="lt1"/>
                </a:solidFill>
                <a:latin typeface="Times New Roman"/>
                <a:ea typeface="Times New Roman"/>
                <a:cs typeface="Times New Roman"/>
                <a:sym typeface="Times New Roman"/>
              </a:defRPr>
            </a:lvl2pPr>
            <a:lvl3pPr rtl="0">
              <a:buNone/>
              <a:defRPr sz="2000">
                <a:solidFill>
                  <a:schemeClr val="lt1"/>
                </a:solidFill>
                <a:latin typeface="Times New Roman"/>
                <a:ea typeface="Times New Roman"/>
                <a:cs typeface="Times New Roman"/>
                <a:sym typeface="Times New Roman"/>
              </a:defRPr>
            </a:lvl3pPr>
            <a:lvl4pPr rtl="0">
              <a:buNone/>
              <a:defRPr sz="2000">
                <a:solidFill>
                  <a:schemeClr val="lt1"/>
                </a:solidFill>
                <a:latin typeface="Times New Roman"/>
                <a:ea typeface="Times New Roman"/>
                <a:cs typeface="Times New Roman"/>
                <a:sym typeface="Times New Roman"/>
              </a:defRPr>
            </a:lvl4pPr>
            <a:lvl5pPr rtl="0">
              <a:buNone/>
              <a:defRPr sz="2000">
                <a:solidFill>
                  <a:schemeClr val="lt1"/>
                </a:solidFill>
                <a:latin typeface="Times New Roman"/>
                <a:ea typeface="Times New Roman"/>
                <a:cs typeface="Times New Roman"/>
                <a:sym typeface="Times New Roman"/>
              </a:defRPr>
            </a:lvl5pPr>
            <a:lvl6pPr rtl="0">
              <a:buNone/>
              <a:defRPr sz="1800"/>
            </a:lvl6pPr>
            <a:lvl7pPr rtl="0">
              <a:buNone/>
              <a:defRPr sz="1800"/>
            </a:lvl7pPr>
            <a:lvl8pPr rtl="0">
              <a:buNone/>
              <a:defRPr sz="1800"/>
            </a:lvl8pPr>
            <a:lvl9pPr rtl="0">
              <a:buNone/>
              <a:defRPr sz="1800"/>
            </a:lvl9pPr>
          </a:lstStyle>
          <a:p/>
        </p:txBody>
      </p:sp>
      <p:sp>
        <p:nvSpPr>
          <p:cNvPr id="64" name="Shape 64"/>
          <p:cNvSpPr txBox="1"/>
          <p:nvPr>
            <p:ph type="title"/>
          </p:nvPr>
        </p:nvSpPr>
        <p:spPr>
          <a:xfrm>
            <a:off y="17761" x="457200"/>
            <a:ext cy="1143000" cx="3550799"/>
          </a:xfrm>
          <a:prstGeom prst="rect">
            <a:avLst/>
          </a:prstGeom>
          <a:noFill/>
          <a:ln>
            <a:noFill/>
          </a:ln>
        </p:spPr>
        <p:txBody>
          <a:bodyPr bIns="91425" rIns="91425" lIns="91425" tIns="91425" anchor="ctr" anchorCtr="0"/>
          <a:lstStyle>
            <a:lvl1pPr rtl="0">
              <a:buNone/>
              <a:defRPr sz="2400"/>
            </a:lvl1pPr>
            <a:lvl2pPr rtl="0">
              <a:buNone/>
              <a:defRPr sz="2400"/>
            </a:lvl2pPr>
            <a:lvl3pPr rtl="0">
              <a:buNone/>
              <a:defRPr sz="2400"/>
            </a:lvl3pPr>
            <a:lvl4pPr rtl="0">
              <a:buNone/>
              <a:defRPr sz="2400"/>
            </a:lvl4pPr>
            <a:lvl5pPr rtl="0">
              <a:buNone/>
              <a:defRPr sz="2400"/>
            </a:lvl5pPr>
            <a:lvl6pPr rtl="0">
              <a:buNone/>
              <a:defRPr sz="2400"/>
            </a:lvl6pPr>
            <a:lvl7pPr rtl="0">
              <a:buNone/>
              <a:defRPr sz="2400"/>
            </a:lvl7pPr>
            <a:lvl8pPr rtl="0">
              <a:buNone/>
              <a:defRPr sz="2400"/>
            </a:lvl8pPr>
            <a:lvl9pPr rtl="0">
              <a:buNone/>
              <a:defRPr sz="2400"/>
            </a:lvl9pPr>
          </a:lstStyle>
          <a:p/>
        </p:txBody>
      </p:sp>
      <p:sp>
        <p:nvSpPr>
          <p:cNvPr id="65" name="Shape 65"/>
          <p:cNvSpPr txBox="1"/>
          <p:nvPr>
            <p:ph idx="2" type="body"/>
          </p:nvPr>
        </p:nvSpPr>
        <p:spPr>
          <a:xfrm>
            <a:off y="1600200" x="5021123"/>
            <a:ext cy="4840199" cx="3550799"/>
          </a:xfrm>
          <a:prstGeom prst="rect">
            <a:avLst/>
          </a:prstGeom>
          <a:noFill/>
          <a:ln>
            <a:noFill/>
          </a:ln>
        </p:spPr>
        <p:txBody>
          <a:bodyPr bIns="91425" rIns="91425" lIns="91425" tIns="91425" anchor="t" anchorCtr="0"/>
          <a:lstStyle>
            <a:lvl1pPr rtl="0">
              <a:buNone/>
              <a:defRPr sz="2000">
                <a:solidFill>
                  <a:schemeClr val="dk1"/>
                </a:solidFill>
                <a:latin typeface="Times New Roman"/>
                <a:ea typeface="Times New Roman"/>
                <a:cs typeface="Times New Roman"/>
                <a:sym typeface="Times New Roman"/>
              </a:defRPr>
            </a:lvl1pPr>
            <a:lvl2pPr rtl="0">
              <a:buNone/>
              <a:defRPr sz="2000">
                <a:solidFill>
                  <a:schemeClr val="dk1"/>
                </a:solidFill>
                <a:latin typeface="Times New Roman"/>
                <a:ea typeface="Times New Roman"/>
                <a:cs typeface="Times New Roman"/>
                <a:sym typeface="Times New Roman"/>
              </a:defRPr>
            </a:lvl2pPr>
            <a:lvl3pPr rtl="0">
              <a:buNone/>
              <a:defRPr sz="2000">
                <a:solidFill>
                  <a:schemeClr val="dk1"/>
                </a:solidFill>
                <a:latin typeface="Times New Roman"/>
                <a:ea typeface="Times New Roman"/>
                <a:cs typeface="Times New Roman"/>
                <a:sym typeface="Times New Roman"/>
              </a:defRPr>
            </a:lvl3pPr>
            <a:lvl4pPr rtl="0">
              <a:buNone/>
              <a:defRPr sz="2000">
                <a:solidFill>
                  <a:schemeClr val="dk1"/>
                </a:solidFill>
                <a:latin typeface="Times New Roman"/>
                <a:ea typeface="Times New Roman"/>
                <a:cs typeface="Times New Roman"/>
                <a:sym typeface="Times New Roman"/>
              </a:defRPr>
            </a:lvl4pPr>
            <a:lvl5pPr rtl="0">
              <a:buNone/>
              <a:defRPr sz="2000">
                <a:solidFill>
                  <a:schemeClr val="dk1"/>
                </a:solidFill>
                <a:latin typeface="Times New Roman"/>
                <a:ea typeface="Times New Roman"/>
                <a:cs typeface="Times New Roman"/>
                <a:sym typeface="Times New Roman"/>
              </a:defRPr>
            </a:lvl5pPr>
            <a:lvl6pPr rtl="0">
              <a:buNone/>
              <a:defRPr sz="1800"/>
            </a:lvl6pPr>
            <a:lvl7pPr rtl="0">
              <a:buNone/>
              <a:defRPr sz="1800"/>
            </a:lvl7pPr>
            <a:lvl8pPr rtl="0">
              <a:buNone/>
              <a:defRPr sz="1800"/>
            </a:lvl8pPr>
            <a:lvl9pPr rtl="0">
              <a:buNone/>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_ONLY">
    <p:spTree>
      <p:nvGrpSpPr>
        <p:cNvPr id="66" name="Shape 66"/>
        <p:cNvGrpSpPr/>
        <p:nvPr/>
      </p:nvGrpSpPr>
      <p:grpSpPr>
        <a:xfrm>
          <a:off y="0" x="0"/>
          <a:ext cy="0" cx="0"/>
          <a:chOff y="0" x="0"/>
          <a:chExt cy="0" cx="0"/>
        </a:xfrm>
      </p:grpSpPr>
      <p:sp>
        <p:nvSpPr>
          <p:cNvPr id="67" name="Shape 67"/>
          <p:cNvSpPr/>
          <p:nvPr/>
        </p:nvSpPr>
        <p:spPr>
          <a:xfrm>
            <a:off y="0" x="0"/>
            <a:ext cy="1249799" cx="9144000"/>
          </a:xfrm>
          <a:prstGeom prst="rect">
            <a:avLst/>
          </a:prstGeom>
          <a:solidFill>
            <a:srgbClr val="000000"/>
          </a:solidFill>
          <a:ln>
            <a:noFill/>
          </a:ln>
        </p:spPr>
        <p:txBody>
          <a:bodyPr bIns="45700" rIns="91425" lIns="91425" tIns="45700" anchor="ctr" anchorCtr="0">
            <a:noAutofit/>
          </a:bodyPr>
          <a:lstStyle/>
          <a:p/>
        </p:txBody>
      </p:sp>
      <p:sp>
        <p:nvSpPr>
          <p:cNvPr id="68" name="Shape 68"/>
          <p:cNvSpPr/>
          <p:nvPr/>
        </p:nvSpPr>
        <p:spPr>
          <a:xfrm>
            <a:off y="301687" x="0"/>
            <a:ext cy="1058821" cx="9143999"/>
          </a:xfrm>
          <a:custGeom>
            <a:pathLst>
              <a:path w="9144000" extrusionOk="0" h="1440573">
                <a:moveTo>
                  <a:pt y="1" x="8881"/>
                </a:moveTo>
                <a:lnTo>
                  <a:pt y="44075" x="9126239"/>
                </a:lnTo>
                <a:lnTo>
                  <a:pt y="1303180" x="9144000"/>
                </a:lnTo>
                <a:lnTo>
                  <a:pt y="1440573" x="8922142"/>
                </a:lnTo>
                <a:lnTo>
                  <a:pt y="1291790" x="8672386"/>
                </a:lnTo>
                <a:lnTo>
                  <a:pt y="1414005" x="8449199"/>
                </a:lnTo>
                <a:lnTo>
                  <a:pt y="1302417" x="8210071"/>
                </a:lnTo>
                <a:lnTo>
                  <a:pt y="1408691" x="7976257"/>
                </a:lnTo>
                <a:lnTo>
                  <a:pt y="1286476" x="7737129"/>
                </a:lnTo>
                <a:lnTo>
                  <a:pt y="1414005" x="7503314"/>
                </a:lnTo>
                <a:lnTo>
                  <a:pt y="1291790" x="7269500"/>
                </a:lnTo>
                <a:lnTo>
                  <a:pt y="1414005" x="7030372"/>
                </a:lnTo>
                <a:lnTo>
                  <a:pt y="1281162" x="6796557"/>
                </a:lnTo>
                <a:lnTo>
                  <a:pt y="1414005" x="6568057"/>
                </a:lnTo>
                <a:lnTo>
                  <a:pt y="1281163" x="6334243"/>
                </a:lnTo>
                <a:lnTo>
                  <a:pt y="1419319" x="6100428"/>
                </a:lnTo>
                <a:lnTo>
                  <a:pt y="1281163" x="5866614"/>
                </a:lnTo>
                <a:lnTo>
                  <a:pt y="1424632" x="5632800"/>
                </a:lnTo>
                <a:lnTo>
                  <a:pt y="1286476" x="5388357"/>
                </a:lnTo>
                <a:lnTo>
                  <a:pt y="1424632" x="5154543"/>
                </a:lnTo>
                <a:lnTo>
                  <a:pt y="1297104" x="4920729"/>
                </a:lnTo>
                <a:lnTo>
                  <a:pt y="1429946" x="4686914"/>
                </a:lnTo>
                <a:lnTo>
                  <a:pt y="1291790" x="4447786"/>
                </a:lnTo>
                <a:lnTo>
                  <a:pt y="1435260" x="4219286"/>
                </a:lnTo>
                <a:lnTo>
                  <a:pt y="1281163" x="3980157"/>
                </a:lnTo>
                <a:lnTo>
                  <a:pt y="1429946" x="3746343"/>
                </a:lnTo>
                <a:lnTo>
                  <a:pt y="1291790" x="3512529"/>
                </a:lnTo>
                <a:lnTo>
                  <a:pt y="1429946" x="3284028"/>
                </a:lnTo>
                <a:lnTo>
                  <a:pt y="1297104" x="3044900"/>
                </a:lnTo>
                <a:lnTo>
                  <a:pt y="1429946" x="2805772"/>
                </a:lnTo>
                <a:lnTo>
                  <a:pt y="1297104" x="2571958"/>
                </a:lnTo>
                <a:lnTo>
                  <a:pt y="1429946" x="2343457"/>
                </a:lnTo>
                <a:lnTo>
                  <a:pt y="1291790" x="2104329"/>
                </a:lnTo>
                <a:lnTo>
                  <a:pt y="1435260" x="1865201"/>
                </a:lnTo>
                <a:lnTo>
                  <a:pt y="1281163" x="1631386"/>
                </a:lnTo>
                <a:lnTo>
                  <a:pt y="1435260" x="1402886"/>
                </a:lnTo>
                <a:lnTo>
                  <a:pt y="1291790" x="1163758"/>
                </a:lnTo>
                <a:lnTo>
                  <a:pt y="1435260" x="935257"/>
                </a:lnTo>
                <a:lnTo>
                  <a:pt y="1291790" x="696129"/>
                </a:lnTo>
                <a:lnTo>
                  <a:pt y="1429946" x="457001"/>
                </a:lnTo>
                <a:lnTo>
                  <a:pt y="1291790" x="217872"/>
                </a:lnTo>
                <a:lnTo>
                  <a:pt y="1435260" x="0"/>
                </a:lnTo>
                <a:cubicBezTo>
                  <a:pt y="956840" x="2960"/>
                  <a:pt y="478421" x="5921"/>
                  <a:pt y="1" x="8881"/>
                </a:cubicBezTo>
                <a:close/>
              </a:path>
            </a:pathLst>
          </a:custGeom>
          <a:solidFill>
            <a:schemeClr val="dk2"/>
          </a:solidFill>
          <a:ln>
            <a:noFill/>
          </a:ln>
        </p:spPr>
        <p:txBody>
          <a:bodyPr bIns="45700" rIns="91425" lIns="91425" tIns="45700" anchor="ctr" anchorCtr="0">
            <a:noAutofit/>
          </a:bodyPr>
          <a:lstStyle/>
          <a:p/>
        </p:txBody>
      </p:sp>
      <p:cxnSp>
        <p:nvCxnSpPr>
          <p:cNvPr id="69" name="Shape 69"/>
          <p:cNvCxnSpPr/>
          <p:nvPr/>
        </p:nvCxnSpPr>
        <p:spPr>
          <a:xfrm rot="10800000" flipH="1">
            <a:off y="1045040" x="2258963"/>
            <a:ext cy="9300" cx="4602300"/>
          </a:xfrm>
          <a:prstGeom prst="straightConnector1">
            <a:avLst/>
          </a:prstGeom>
          <a:noFill/>
          <a:ln w="25400" cap="rnd">
            <a:solidFill>
              <a:schemeClr val="accent2"/>
            </a:solidFill>
            <a:prstDash val="dot"/>
            <a:round/>
            <a:headEnd w="med" len="med" type="none"/>
            <a:tailEnd w="med" len="med" type="none"/>
          </a:ln>
        </p:spPr>
      </p:cxnSp>
      <p:sp>
        <p:nvSpPr>
          <p:cNvPr id="70" name="Shape 70"/>
          <p:cNvSpPr txBox="1"/>
          <p:nvPr>
            <p:ph type="title"/>
          </p:nvPr>
        </p:nvSpPr>
        <p:spPr>
          <a:xfrm>
            <a:off y="17761" x="457200"/>
            <a:ext cy="1143000" cx="8229600"/>
          </a:xfrm>
          <a:prstGeom prst="rect">
            <a:avLst/>
          </a:prstGeom>
          <a:noFill/>
          <a:ln>
            <a:noFill/>
          </a:ln>
        </p:spPr>
        <p:txBody>
          <a:bodyPr bIns="91425" rIns="91425" lIns="91425" tIns="91425" anchor="ctr" anchorCtr="0"/>
          <a:lstStyle>
            <a:lvl1pPr algn="ctr" rtl="0">
              <a:spcBef>
                <a:spcPts val="0"/>
              </a:spcBef>
              <a:buClr>
                <a:srgbClr val="FFFFFF"/>
              </a:buClr>
              <a:buSzPct val="100000"/>
              <a:buNone/>
              <a:defRPr sz="4400">
                <a:solidFill>
                  <a:srgbClr val="FFFFFF"/>
                </a:solidFill>
              </a:defRPr>
            </a:lvl1pPr>
            <a:lvl2pPr algn="ctr" rtl="0">
              <a:spcBef>
                <a:spcPts val="0"/>
              </a:spcBef>
              <a:buClr>
                <a:srgbClr val="FFFFFF"/>
              </a:buClr>
              <a:buSzPct val="100000"/>
              <a:buNone/>
              <a:defRPr sz="4400">
                <a:solidFill>
                  <a:srgbClr val="FFFFFF"/>
                </a:solidFill>
              </a:defRPr>
            </a:lvl2pPr>
            <a:lvl3pPr algn="ctr" rtl="0">
              <a:spcBef>
                <a:spcPts val="0"/>
              </a:spcBef>
              <a:buClr>
                <a:srgbClr val="FFFFFF"/>
              </a:buClr>
              <a:buSzPct val="100000"/>
              <a:buNone/>
              <a:defRPr sz="4400">
                <a:solidFill>
                  <a:srgbClr val="FFFFFF"/>
                </a:solidFill>
              </a:defRPr>
            </a:lvl3pPr>
            <a:lvl4pPr algn="ctr" rtl="0">
              <a:spcBef>
                <a:spcPts val="0"/>
              </a:spcBef>
              <a:buClr>
                <a:srgbClr val="FFFFFF"/>
              </a:buClr>
              <a:buSzPct val="100000"/>
              <a:buNone/>
              <a:defRPr sz="4400">
                <a:solidFill>
                  <a:srgbClr val="FFFFFF"/>
                </a:solidFill>
              </a:defRPr>
            </a:lvl4pPr>
            <a:lvl5pPr algn="ctr" rtl="0">
              <a:spcBef>
                <a:spcPts val="0"/>
              </a:spcBef>
              <a:buClr>
                <a:srgbClr val="FFFFFF"/>
              </a:buClr>
              <a:buSzPct val="100000"/>
              <a:buNone/>
              <a:defRPr sz="4400">
                <a:solidFill>
                  <a:srgbClr val="FFFFFF"/>
                </a:solidFill>
              </a:defRPr>
            </a:lvl5pPr>
            <a:lvl6pPr algn="ctr" rtl="0">
              <a:spcBef>
                <a:spcPts val="0"/>
              </a:spcBef>
              <a:buClr>
                <a:srgbClr val="FFFFFF"/>
              </a:buClr>
              <a:buSzPct val="100000"/>
              <a:buNone/>
              <a:defRPr sz="4400">
                <a:solidFill>
                  <a:srgbClr val="FFFFFF"/>
                </a:solidFill>
              </a:defRPr>
            </a:lvl6pPr>
            <a:lvl7pPr algn="ctr" rtl="0">
              <a:spcBef>
                <a:spcPts val="0"/>
              </a:spcBef>
              <a:buClr>
                <a:srgbClr val="FFFFFF"/>
              </a:buClr>
              <a:buSzPct val="100000"/>
              <a:buNone/>
              <a:defRPr sz="4400">
                <a:solidFill>
                  <a:srgbClr val="FFFFFF"/>
                </a:solidFill>
              </a:defRPr>
            </a:lvl7pPr>
            <a:lvl8pPr algn="ctr" rtl="0">
              <a:spcBef>
                <a:spcPts val="0"/>
              </a:spcBef>
              <a:buClr>
                <a:srgbClr val="FFFFFF"/>
              </a:buClr>
              <a:buSzPct val="100000"/>
              <a:buNone/>
              <a:defRPr sz="4400">
                <a:solidFill>
                  <a:srgbClr val="FFFFFF"/>
                </a:solidFill>
              </a:defRPr>
            </a:lvl8pPr>
            <a:lvl9pPr algn="ctr" rtl="0">
              <a:spcBef>
                <a:spcPts val="0"/>
              </a:spcBef>
              <a:buClr>
                <a:srgbClr val="FFFFFF"/>
              </a:buClr>
              <a:buSzPct val="100000"/>
              <a:buNone/>
              <a:defRPr sz="4400">
                <a:solidFill>
                  <a:srgbClr val="FFFFFF"/>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71" name="Shape 71"/>
        <p:cNvGrpSpPr/>
        <p:nvPr/>
      </p:nvGrpSpPr>
      <p:grpSpPr>
        <a:xfrm>
          <a:off y="0" x="0"/>
          <a:ext cy="0" cx="0"/>
          <a:chOff y="0" x="0"/>
          <a:chExt cy="0" cx="0"/>
        </a:xfrm>
      </p:grpSpPr>
      <p:sp>
        <p:nvSpPr>
          <p:cNvPr id="72" name="Shape 72"/>
          <p:cNvSpPr/>
          <p:nvPr/>
        </p:nvSpPr>
        <p:spPr>
          <a:xfrm rot="10800000">
            <a:off y="5483652" x="-5937"/>
            <a:ext cy="1374347" cx="4453249"/>
          </a:xfrm>
          <a:custGeom>
            <a:pathLst>
              <a:path w="4453250" extrusionOk="0" h="1869860">
                <a:moveTo>
                  <a:pt y="1726390" x="4447791"/>
                </a:moveTo>
                <a:lnTo>
                  <a:pt y="1869860" x="4219291"/>
                </a:lnTo>
                <a:lnTo>
                  <a:pt y="1715763" x="3980162"/>
                </a:lnTo>
                <a:lnTo>
                  <a:pt y="1864546" x="3746348"/>
                </a:lnTo>
                <a:lnTo>
                  <a:pt y="1726390" x="3512534"/>
                </a:lnTo>
                <a:lnTo>
                  <a:pt y="1864546" x="3284033"/>
                </a:lnTo>
                <a:lnTo>
                  <a:pt y="1731704" x="3044905"/>
                </a:lnTo>
                <a:lnTo>
                  <a:pt y="1864546" x="2805777"/>
                </a:lnTo>
                <a:lnTo>
                  <a:pt y="1731704" x="2571963"/>
                </a:lnTo>
                <a:lnTo>
                  <a:pt y="1864546" x="2343462"/>
                </a:lnTo>
                <a:lnTo>
                  <a:pt y="1726390" x="2104334"/>
                </a:lnTo>
                <a:lnTo>
                  <a:pt y="1869860" x="1865206"/>
                </a:lnTo>
                <a:lnTo>
                  <a:pt y="1715763" x="1631391"/>
                </a:lnTo>
                <a:lnTo>
                  <a:pt y="1869860" x="1402891"/>
                </a:lnTo>
                <a:lnTo>
                  <a:pt y="1726390" x="1163763"/>
                </a:lnTo>
                <a:lnTo>
                  <a:pt y="1869860" x="935262"/>
                </a:lnTo>
                <a:lnTo>
                  <a:pt y="1726390" x="696134"/>
                </a:lnTo>
                <a:lnTo>
                  <a:pt y="1864546" x="457006"/>
                </a:lnTo>
                <a:lnTo>
                  <a:pt y="1726390" x="217877"/>
                </a:lnTo>
                <a:lnTo>
                  <a:pt y="1869860" x="5"/>
                </a:lnTo>
                <a:cubicBezTo>
                  <a:pt y="1246574" x="3"/>
                  <a:pt y="623287" x="2"/>
                  <a:pt y="1" x="0"/>
                </a:cubicBezTo>
                <a:lnTo>
                  <a:pt y="0" x="4453250"/>
                </a:lnTo>
              </a:path>
            </a:pathLst>
          </a:custGeom>
          <a:solidFill>
            <a:schemeClr val="dk2"/>
          </a:solidFill>
          <a:ln>
            <a:noFill/>
          </a:ln>
        </p:spPr>
        <p:txBody>
          <a:bodyPr bIns="45700" rIns="91425" lIns="91425" tIns="45700" anchor="ctr" anchorCtr="0">
            <a:noAutofit/>
          </a:bodyPr>
          <a:lstStyle/>
          <a:p/>
        </p:txBody>
      </p:sp>
      <p:cxnSp>
        <p:nvCxnSpPr>
          <p:cNvPr id="73" name="Shape 73"/>
          <p:cNvCxnSpPr/>
          <p:nvPr/>
        </p:nvCxnSpPr>
        <p:spPr>
          <a:xfrm>
            <a:off y="5879569" x="388492"/>
            <a:ext cy="4799" cx="3708599"/>
          </a:xfrm>
          <a:prstGeom prst="straightConnector1">
            <a:avLst/>
          </a:prstGeom>
          <a:noFill/>
          <a:ln w="25400" cap="rnd">
            <a:solidFill>
              <a:schemeClr val="accent2"/>
            </a:solidFill>
            <a:prstDash val="dot"/>
            <a:round/>
            <a:headEnd w="med" len="med" type="none"/>
            <a:tailEnd w="med" len="med" type="none"/>
          </a:ln>
        </p:spPr>
      </p:cxnSp>
      <p:sp>
        <p:nvSpPr>
          <p:cNvPr id="74" name="Shape 74"/>
          <p:cNvSpPr txBox="1"/>
          <p:nvPr>
            <p:ph idx="1" type="body"/>
          </p:nvPr>
        </p:nvSpPr>
        <p:spPr>
          <a:xfrm>
            <a:off y="5991680" x="388492"/>
            <a:ext cy="516899" cx="3644400"/>
          </a:xfrm>
          <a:prstGeom prst="rect">
            <a:avLst/>
          </a:prstGeom>
          <a:noFill/>
          <a:ln>
            <a:noFill/>
          </a:ln>
        </p:spPr>
        <p:txBody>
          <a:bodyPr bIns="91425" rIns="91425" lIns="91425" tIns="91425" anchor="t" anchorCtr="0"/>
          <a:lstStyle>
            <a:lvl1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1pPr>
            <a:lvl2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2pPr>
            <a:lvl3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3pPr>
            <a:lvl4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4pPr>
            <a:lvl5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5pPr>
            <a:lvl6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6pPr>
            <a:lvl7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7pPr>
            <a:lvl8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8pPr>
            <a:lvl9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75" name="Shape 75"/>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grpSp>
        <p:nvGrpSpPr>
          <p:cNvPr id="5" name="Shape 5"/>
          <p:cNvGrpSpPr/>
          <p:nvPr/>
        </p:nvGrpSpPr>
        <p:grpSpPr>
          <a:xfrm>
            <a:off y="8278" x="0"/>
            <a:ext cy="6849600" cx="9144067"/>
            <a:chOff y="14677" x="0"/>
            <a:chExt cy="6849600" cx="9144067"/>
          </a:xfrm>
        </p:grpSpPr>
        <p:sp>
          <p:nvSpPr>
            <p:cNvPr id="6" name="Shape 6"/>
            <p:cNvSpPr/>
            <p:nvPr/>
          </p:nvSpPr>
          <p:spPr>
            <a:xfrm>
              <a:off y="14677" x="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7" name="Shape 7"/>
            <p:cNvSpPr/>
            <p:nvPr/>
          </p:nvSpPr>
          <p:spPr>
            <a:xfrm>
              <a:off y="14677" x="234838"/>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8" name="Shape 8"/>
            <p:cNvSpPr/>
            <p:nvPr/>
          </p:nvSpPr>
          <p:spPr>
            <a:xfrm>
              <a:off y="14677" x="46967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9" name="Shape 9"/>
            <p:cNvSpPr/>
            <p:nvPr/>
          </p:nvSpPr>
          <p:spPr>
            <a:xfrm>
              <a:off y="14677" x="70451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0" name="Shape 10"/>
            <p:cNvSpPr/>
            <p:nvPr/>
          </p:nvSpPr>
          <p:spPr>
            <a:xfrm>
              <a:off y="14677" x="93935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1" name="Shape 11"/>
            <p:cNvSpPr/>
            <p:nvPr/>
          </p:nvSpPr>
          <p:spPr>
            <a:xfrm>
              <a:off y="14677" x="117419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2" name="Shape 12"/>
            <p:cNvSpPr/>
            <p:nvPr/>
          </p:nvSpPr>
          <p:spPr>
            <a:xfrm>
              <a:off y="14677" x="140903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3" name="Shape 13"/>
            <p:cNvSpPr/>
            <p:nvPr/>
          </p:nvSpPr>
          <p:spPr>
            <a:xfrm>
              <a:off y="14677" x="164387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4" name="Shape 14"/>
            <p:cNvSpPr/>
            <p:nvPr/>
          </p:nvSpPr>
          <p:spPr>
            <a:xfrm>
              <a:off y="14677" x="187871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5" name="Shape 15"/>
            <p:cNvSpPr/>
            <p:nvPr/>
          </p:nvSpPr>
          <p:spPr>
            <a:xfrm>
              <a:off y="14677" x="211355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6" name="Shape 16"/>
            <p:cNvSpPr/>
            <p:nvPr/>
          </p:nvSpPr>
          <p:spPr>
            <a:xfrm>
              <a:off y="14677" x="234839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7" name="Shape 17"/>
            <p:cNvSpPr/>
            <p:nvPr/>
          </p:nvSpPr>
          <p:spPr>
            <a:xfrm>
              <a:off y="14677" x="2583228"/>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8" name="Shape 18"/>
            <p:cNvSpPr/>
            <p:nvPr/>
          </p:nvSpPr>
          <p:spPr>
            <a:xfrm>
              <a:off y="14677" x="281806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9" name="Shape 19"/>
            <p:cNvSpPr/>
            <p:nvPr/>
          </p:nvSpPr>
          <p:spPr>
            <a:xfrm>
              <a:off y="14677" x="305290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0" name="Shape 20"/>
            <p:cNvSpPr/>
            <p:nvPr/>
          </p:nvSpPr>
          <p:spPr>
            <a:xfrm>
              <a:off y="14677" x="328774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1" name="Shape 21"/>
            <p:cNvSpPr/>
            <p:nvPr/>
          </p:nvSpPr>
          <p:spPr>
            <a:xfrm>
              <a:off y="14677" x="352258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2" name="Shape 22"/>
            <p:cNvSpPr/>
            <p:nvPr/>
          </p:nvSpPr>
          <p:spPr>
            <a:xfrm>
              <a:off y="14677" x="375742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3" name="Shape 23"/>
            <p:cNvSpPr/>
            <p:nvPr/>
          </p:nvSpPr>
          <p:spPr>
            <a:xfrm>
              <a:off y="14677" x="3992262"/>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4" name="Shape 24"/>
            <p:cNvSpPr/>
            <p:nvPr/>
          </p:nvSpPr>
          <p:spPr>
            <a:xfrm>
              <a:off y="14677" x="422710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5" name="Shape 25"/>
            <p:cNvSpPr/>
            <p:nvPr/>
          </p:nvSpPr>
          <p:spPr>
            <a:xfrm>
              <a:off y="14677" x="446194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6" name="Shape 26"/>
            <p:cNvSpPr/>
            <p:nvPr/>
          </p:nvSpPr>
          <p:spPr>
            <a:xfrm>
              <a:off y="14677" x="469678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7" name="Shape 27"/>
            <p:cNvSpPr/>
            <p:nvPr/>
          </p:nvSpPr>
          <p:spPr>
            <a:xfrm>
              <a:off y="14677" x="4931619"/>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8" name="Shape 28"/>
            <p:cNvSpPr/>
            <p:nvPr/>
          </p:nvSpPr>
          <p:spPr>
            <a:xfrm>
              <a:off y="14677" x="516645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9" name="Shape 29"/>
            <p:cNvSpPr/>
            <p:nvPr/>
          </p:nvSpPr>
          <p:spPr>
            <a:xfrm>
              <a:off y="14677" x="540129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0" name="Shape 30"/>
            <p:cNvSpPr/>
            <p:nvPr/>
          </p:nvSpPr>
          <p:spPr>
            <a:xfrm>
              <a:off y="14677" x="563613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1" name="Shape 31"/>
            <p:cNvSpPr/>
            <p:nvPr/>
          </p:nvSpPr>
          <p:spPr>
            <a:xfrm>
              <a:off y="14677" x="587097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2" name="Shape 32"/>
            <p:cNvSpPr/>
            <p:nvPr/>
          </p:nvSpPr>
          <p:spPr>
            <a:xfrm>
              <a:off y="14677" x="6105814"/>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3" name="Shape 33"/>
            <p:cNvSpPr/>
            <p:nvPr/>
          </p:nvSpPr>
          <p:spPr>
            <a:xfrm>
              <a:off y="14677" x="634065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4" name="Shape 34"/>
            <p:cNvSpPr/>
            <p:nvPr/>
          </p:nvSpPr>
          <p:spPr>
            <a:xfrm>
              <a:off y="14677" x="6575492"/>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5" name="Shape 35"/>
            <p:cNvSpPr/>
            <p:nvPr/>
          </p:nvSpPr>
          <p:spPr>
            <a:xfrm>
              <a:off y="14677" x="681033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6" name="Shape 36"/>
            <p:cNvSpPr/>
            <p:nvPr/>
          </p:nvSpPr>
          <p:spPr>
            <a:xfrm>
              <a:off y="14677" x="704517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7" name="Shape 37"/>
            <p:cNvSpPr/>
            <p:nvPr/>
          </p:nvSpPr>
          <p:spPr>
            <a:xfrm>
              <a:off y="14677" x="7280009"/>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8" name="Shape 38"/>
            <p:cNvSpPr/>
            <p:nvPr/>
          </p:nvSpPr>
          <p:spPr>
            <a:xfrm>
              <a:off y="14677" x="751484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9" name="Shape 39"/>
            <p:cNvSpPr/>
            <p:nvPr/>
          </p:nvSpPr>
          <p:spPr>
            <a:xfrm>
              <a:off y="14677" x="774968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40" name="Shape 40"/>
            <p:cNvSpPr/>
            <p:nvPr/>
          </p:nvSpPr>
          <p:spPr>
            <a:xfrm>
              <a:off y="14677" x="798452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41" name="Shape 41"/>
            <p:cNvSpPr/>
            <p:nvPr/>
          </p:nvSpPr>
          <p:spPr>
            <a:xfrm>
              <a:off y="14677" x="8219364"/>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42" name="Shape 42"/>
            <p:cNvSpPr/>
            <p:nvPr/>
          </p:nvSpPr>
          <p:spPr>
            <a:xfrm>
              <a:off y="14677" x="845420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43" name="Shape 43"/>
            <p:cNvSpPr/>
            <p:nvPr/>
          </p:nvSpPr>
          <p:spPr>
            <a:xfrm>
              <a:off y="14677" x="8689042"/>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44" name="Shape 44"/>
            <p:cNvSpPr/>
            <p:nvPr/>
          </p:nvSpPr>
          <p:spPr>
            <a:xfrm>
              <a:off y="14677" x="892386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grpSp>
      <p:sp>
        <p:nvSpPr>
          <p:cNvPr id="45" name="Shape 45"/>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1pPr>
            <a:lvl2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2pPr>
            <a:lvl3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3pPr>
            <a:lvl4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4pPr>
            <a:lvl5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5pPr>
            <a:lvl6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6pPr>
            <a:lvl7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7pPr>
            <a:lvl8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8pPr>
            <a:lvl9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9pPr>
          </a:lstStyle>
          <a:p/>
        </p:txBody>
      </p:sp>
      <p:sp>
        <p:nvSpPr>
          <p:cNvPr id="46" name="Shape 46"/>
          <p:cNvSpPr txBox="1"/>
          <p:nvPr>
            <p:ph idx="1" type="body"/>
          </p:nvPr>
        </p:nvSpPr>
        <p:spPr>
          <a:xfrm>
            <a:off y="1600200" x="457200"/>
            <a:ext cy="4526100" cx="8229600"/>
          </a:xfrm>
          <a:prstGeom prst="rect">
            <a:avLst/>
          </a:prstGeom>
          <a:noFill/>
          <a:ln>
            <a:noFill/>
          </a:ln>
        </p:spPr>
        <p:txBody>
          <a:bodyPr bIns="91425" rIns="91425" lIns="91425" tIns="91425" anchor="t" anchorCtr="0"/>
          <a:lstStyle>
            <a:lvl1pPr algn="l" rtl="0" indent="-342900" marL="342900">
              <a:spcBef>
                <a:spcPts val="0"/>
              </a:spcBef>
              <a:buClr>
                <a:schemeClr val="dk1"/>
              </a:buClr>
              <a:buSzPct val="166666"/>
              <a:buFont typeface="Arial"/>
              <a:buChar char="•"/>
              <a:defRPr strike="noStrike" u="none" b="0" cap="none" baseline="0" sz="2000" i="0">
                <a:solidFill>
                  <a:schemeClr val="dk1"/>
                </a:solidFill>
                <a:latin typeface="Arial"/>
                <a:ea typeface="Arial"/>
                <a:cs typeface="Arial"/>
                <a:sym typeface="Arial"/>
              </a:defRPr>
            </a:lvl1pPr>
            <a:lvl2pPr algn="l" rtl="0" indent="-285750" marL="742950">
              <a:spcBef>
                <a:spcPts val="400"/>
              </a:spcBef>
              <a:buClr>
                <a:schemeClr val="dk1"/>
              </a:buClr>
              <a:buSzPct val="100000"/>
              <a:buFont typeface="Courier New"/>
              <a:buChar char="o"/>
              <a:defRPr strike="noStrike" u="none" b="0" cap="none" baseline="0" sz="2000" i="0">
                <a:solidFill>
                  <a:schemeClr val="dk1"/>
                </a:solidFill>
                <a:latin typeface="Arial"/>
                <a:ea typeface="Arial"/>
                <a:cs typeface="Arial"/>
                <a:sym typeface="Arial"/>
              </a:defRPr>
            </a:lvl2pPr>
            <a:lvl3pPr algn="l" rtl="0" indent="-228600" marL="1143000">
              <a:spcBef>
                <a:spcPts val="400"/>
              </a:spcBef>
              <a:buClr>
                <a:schemeClr val="dk1"/>
              </a:buClr>
              <a:buSzPct val="100000"/>
              <a:buFont typeface="Wingdings"/>
              <a:buChar char="§"/>
              <a:defRPr strike="noStrike" u="none" b="0" cap="none" baseline="0" sz="2000" i="0">
                <a:solidFill>
                  <a:schemeClr val="dk1"/>
                </a:solidFill>
                <a:latin typeface="Arial"/>
                <a:ea typeface="Arial"/>
                <a:cs typeface="Arial"/>
                <a:sym typeface="Arial"/>
              </a:defRPr>
            </a:lvl3pPr>
            <a:lvl4pPr algn="l" rtl="0" indent="-228600" marL="1600200">
              <a:spcBef>
                <a:spcPts val="400"/>
              </a:spcBef>
              <a:buClr>
                <a:schemeClr val="dk1"/>
              </a:buClr>
              <a:buSzPct val="166666"/>
              <a:buFont typeface="Arial"/>
              <a:buChar char="•"/>
              <a:defRPr strike="noStrike" u="none" b="0" cap="none" baseline="0" sz="2000" i="0">
                <a:solidFill>
                  <a:schemeClr val="dk1"/>
                </a:solidFill>
                <a:latin typeface="Arial"/>
                <a:ea typeface="Arial"/>
                <a:cs typeface="Arial"/>
                <a:sym typeface="Arial"/>
              </a:defRPr>
            </a:lvl4pPr>
            <a:lvl5pPr algn="l" rtl="0" indent="-228600" marL="2057400">
              <a:spcBef>
                <a:spcPts val="400"/>
              </a:spcBef>
              <a:buClr>
                <a:schemeClr val="dk1"/>
              </a:buClr>
              <a:buSzPct val="100000"/>
              <a:buFont typeface="Courier New"/>
              <a:buChar char="o"/>
              <a:defRPr strike="noStrike" u="none" b="0" cap="none" baseline="0" sz="2000" i="0">
                <a:solidFill>
                  <a:schemeClr val="dk1"/>
                </a:solidFill>
                <a:latin typeface="Arial"/>
                <a:ea typeface="Arial"/>
                <a:cs typeface="Arial"/>
                <a:sym typeface="Arial"/>
              </a:defRPr>
            </a:lvl5pPr>
            <a:lvl6pPr algn="l" rtl="0" indent="-228600" marL="2514600">
              <a:spcBef>
                <a:spcPts val="400"/>
              </a:spcBef>
              <a:buClr>
                <a:schemeClr val="dk1"/>
              </a:buClr>
              <a:buSzPct val="100000"/>
              <a:buFont typeface="Wingdings"/>
              <a:buChar char="§"/>
              <a:defRPr strike="noStrike" u="none" b="0" cap="none" baseline="0" sz="2000" i="0">
                <a:solidFill>
                  <a:schemeClr val="dk1"/>
                </a:solidFill>
                <a:latin typeface="Arial"/>
                <a:ea typeface="Arial"/>
                <a:cs typeface="Arial"/>
                <a:sym typeface="Arial"/>
              </a:defRPr>
            </a:lvl6pPr>
            <a:lvl7pPr algn="l" rtl="0" indent="-228600" marL="2971800">
              <a:spcBef>
                <a:spcPts val="400"/>
              </a:spcBef>
              <a:buClr>
                <a:schemeClr val="dk1"/>
              </a:buClr>
              <a:buSzPct val="166666"/>
              <a:buFont typeface="Arial"/>
              <a:buChar char="•"/>
              <a:defRPr strike="noStrike" u="none" b="0" cap="none" baseline="0" sz="2000" i="0">
                <a:solidFill>
                  <a:schemeClr val="dk1"/>
                </a:solidFill>
                <a:latin typeface="Arial"/>
                <a:ea typeface="Arial"/>
                <a:cs typeface="Arial"/>
                <a:sym typeface="Arial"/>
              </a:defRPr>
            </a:lvl7pPr>
            <a:lvl8pPr algn="l" rtl="0" indent="-228600" marL="3429000">
              <a:spcBef>
                <a:spcPts val="400"/>
              </a:spcBef>
              <a:buClr>
                <a:schemeClr val="dk1"/>
              </a:buClr>
              <a:buSzPct val="100000"/>
              <a:buFont typeface="Courier New"/>
              <a:buChar char="o"/>
              <a:defRPr strike="noStrike" u="none" b="0" cap="none" baseline="0" sz="2000" i="0">
                <a:solidFill>
                  <a:schemeClr val="dk1"/>
                </a:solidFill>
                <a:latin typeface="Arial"/>
                <a:ea typeface="Arial"/>
                <a:cs typeface="Arial"/>
                <a:sym typeface="Arial"/>
              </a:defRPr>
            </a:lvl8pPr>
            <a:lvl9pPr algn="l" rtl="0" indent="-228600" marL="3886200">
              <a:spcBef>
                <a:spcPts val="400"/>
              </a:spcBef>
              <a:buClr>
                <a:schemeClr val="dk1"/>
              </a:buClr>
              <a:buSzPct val="100000"/>
              <a:buFont typeface="Wingdings"/>
              <a:buChar char="§"/>
              <a:defRPr strike="noStrike" u="none" b="0" cap="none" baseline="0" sz="20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3.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ctrTitle"/>
          </p:nvPr>
        </p:nvSpPr>
        <p:spPr>
          <a:xfrm>
            <a:off y="1135609" x="396310"/>
            <a:ext cy="561899" cx="8351399"/>
          </a:xfrm>
          <a:prstGeom prst="rect">
            <a:avLst/>
          </a:prstGeom>
        </p:spPr>
        <p:txBody>
          <a:bodyPr bIns="91425" rIns="91425" lIns="91425" tIns="91425" anchor="ctr" anchorCtr="0">
            <a:noAutofit/>
          </a:bodyPr>
          <a:lstStyle/>
          <a:p>
            <a:pPr>
              <a:buNone/>
            </a:pPr>
            <a:r>
              <a:rPr lang="en"/>
              <a:t>the </a:t>
            </a:r>
            <a:br>
              <a:rPr lang="en"/>
            </a:br>
            <a:r>
              <a:rPr lang="en"/>
              <a:t>WHITE </a:t>
            </a:r>
            <a:br>
              <a:rPr lang="en"/>
            </a:br>
            <a:r>
              <a:rPr lang="en"/>
              <a:t>paper</a:t>
            </a:r>
          </a:p>
        </p:txBody>
      </p:sp>
      <p:sp>
        <p:nvSpPr>
          <p:cNvPr id="78" name="Shape 78"/>
          <p:cNvSpPr txBox="1"/>
          <p:nvPr>
            <p:ph idx="1" type="subTitle"/>
          </p:nvPr>
        </p:nvSpPr>
        <p:spPr>
          <a:xfrm>
            <a:off y="2982923" x="400811"/>
            <a:ext cy="456299" cx="8342400"/>
          </a:xfrm>
          <a:prstGeom prst="rect">
            <a:avLst/>
          </a:prstGeom>
        </p:spPr>
        <p:txBody>
          <a:bodyPr bIns="91425" rIns="91425" lIns="91425" tIns="91425" anchor="ctr" anchorCtr="0">
            <a:noAutofit/>
          </a:bodyPr>
          <a:lstStyle/>
          <a:p>
            <a:pPr>
              <a:buNone/>
            </a:pPr>
            <a:r>
              <a:rPr lang="en"/>
              <a:t>(and backgrounder report)</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a:buNone/>
            </a:pPr>
            <a:r>
              <a:rPr sz="2400" lang="en">
                <a:latin typeface="Arial"/>
                <a:ea typeface="Arial"/>
                <a:cs typeface="Arial"/>
                <a:sym typeface="Arial"/>
              </a:rPr>
              <a:t>Recommended/prefered: APA</a:t>
            </a:r>
          </a:p>
          <a:p>
            <a:r>
              <a:t/>
            </a:r>
          </a:p>
          <a:p>
            <a:pPr rtl="0" lvl="0">
              <a:buNone/>
            </a:pPr>
            <a:r>
              <a:rPr sz="2400" lang="en">
                <a:latin typeface="Arial"/>
                <a:ea typeface="Arial"/>
                <a:cs typeface="Arial"/>
                <a:sym typeface="Arial"/>
              </a:rPr>
              <a:t>*If your sources overwhelmingly use AMA, you may also use it, but be consistent. </a:t>
            </a:r>
          </a:p>
          <a:p>
            <a:r>
              <a:t/>
            </a:r>
          </a:p>
          <a:p>
            <a:pPr>
              <a:buNone/>
            </a:pPr>
            <a:r>
              <a:rPr sz="2400" lang="en">
                <a:latin typeface="Arial"/>
                <a:ea typeface="Arial"/>
                <a:cs typeface="Arial"/>
                <a:sym typeface="Arial"/>
              </a:rPr>
              <a:t>Purdue OWL has examples of formatting and citing in APA.</a:t>
            </a:r>
          </a:p>
        </p:txBody>
      </p:sp>
      <p:sp>
        <p:nvSpPr>
          <p:cNvPr id="133" name="Shape 133"/>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lang="en"/>
              <a:t>V. Works Cited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idx="1" type="body"/>
          </p:nvPr>
        </p:nvSpPr>
        <p:spPr>
          <a:xfrm>
            <a:off y="1414175" x="457200"/>
            <a:ext cy="5026200" cx="3550799"/>
          </a:xfrm>
          <a:prstGeom prst="rect">
            <a:avLst/>
          </a:prstGeom>
        </p:spPr>
        <p:txBody>
          <a:bodyPr bIns="91425" rIns="91425" lIns="91425" tIns="91425" anchor="t" anchorCtr="0">
            <a:noAutofit/>
          </a:bodyPr>
          <a:lstStyle/>
          <a:p>
            <a:pPr rtl="0" lvl="0">
              <a:buNone/>
            </a:pPr>
            <a:r>
              <a:rPr lang="en">
                <a:latin typeface="Arial"/>
                <a:ea typeface="Arial"/>
                <a:cs typeface="Arial"/>
                <a:sym typeface="Arial"/>
              </a:rPr>
              <a:t>Think of a white paper as a persuasive essay. </a:t>
            </a:r>
          </a:p>
          <a:p>
            <a:pPr rtl="0" lvl="0" indent="-355600" marL="457200">
              <a:buClr>
                <a:schemeClr val="lt1"/>
              </a:buClr>
              <a:buSzPct val="100000"/>
              <a:buFont typeface="Arial"/>
              <a:buChar char="●"/>
            </a:pPr>
            <a:r>
              <a:rPr lang="en">
                <a:latin typeface="Arial"/>
                <a:ea typeface="Arial"/>
                <a:cs typeface="Arial"/>
                <a:sym typeface="Arial"/>
              </a:rPr>
              <a:t>usually 6-8 pages in length</a:t>
            </a:r>
          </a:p>
          <a:p>
            <a:pPr rtl="0" lvl="0" indent="-355600" marL="457200">
              <a:buClr>
                <a:schemeClr val="lt1"/>
              </a:buClr>
              <a:buSzPct val="100000"/>
              <a:buFont typeface="Arial"/>
              <a:buChar char="●"/>
            </a:pPr>
            <a:r>
              <a:rPr lang="en">
                <a:latin typeface="Arial"/>
                <a:ea typeface="Arial"/>
                <a:cs typeface="Arial"/>
                <a:sym typeface="Arial"/>
              </a:rPr>
              <a:t>originated from marketing</a:t>
            </a:r>
          </a:p>
          <a:p>
            <a:pPr rtl="0" lvl="0" indent="-355600" marL="457200">
              <a:buClr>
                <a:schemeClr val="lt1"/>
              </a:buClr>
              <a:buSzPct val="100000"/>
              <a:buFont typeface="Arial"/>
              <a:buChar char="●"/>
            </a:pPr>
            <a:r>
              <a:rPr lang="en">
                <a:latin typeface="Arial"/>
                <a:ea typeface="Arial"/>
                <a:cs typeface="Arial"/>
                <a:sym typeface="Arial"/>
              </a:rPr>
              <a:t>informative/educational-- not a sales pitch</a:t>
            </a:r>
          </a:p>
          <a:p>
            <a:pPr rtl="0" lvl="0" indent="-355600" marL="457200">
              <a:buClr>
                <a:schemeClr val="lt1"/>
              </a:buClr>
              <a:buSzPct val="100000"/>
              <a:buFont typeface="Arial"/>
              <a:buChar char="●"/>
            </a:pPr>
            <a:r>
              <a:rPr lang="en">
                <a:latin typeface="Arial"/>
                <a:ea typeface="Arial"/>
                <a:cs typeface="Arial"/>
                <a:sym typeface="Arial"/>
              </a:rPr>
              <a:t>APA or AMA citations for health sciences</a:t>
            </a:r>
          </a:p>
          <a:p>
            <a:pPr rtl="0" lvl="0" indent="-355600" marL="457200">
              <a:buClr>
                <a:schemeClr val="lt1"/>
              </a:buClr>
              <a:buSzPct val="100000"/>
              <a:buFont typeface="Arial"/>
              <a:buChar char="●"/>
            </a:pPr>
            <a:r>
              <a:rPr lang="en">
                <a:latin typeface="Arial"/>
                <a:ea typeface="Arial"/>
                <a:cs typeface="Arial"/>
                <a:sym typeface="Arial"/>
              </a:rPr>
              <a:t>headers determined by content</a:t>
            </a:r>
          </a:p>
          <a:p>
            <a:pPr rtl="0" lvl="0" indent="-355600" marL="457200">
              <a:buClr>
                <a:schemeClr val="lt1"/>
              </a:buClr>
              <a:buSzPct val="100000"/>
              <a:buFont typeface="Arial"/>
              <a:buChar char="●"/>
            </a:pPr>
            <a:r>
              <a:rPr lang="en">
                <a:latin typeface="Arial"/>
                <a:ea typeface="Arial"/>
                <a:cs typeface="Arial"/>
                <a:sym typeface="Arial"/>
              </a:rPr>
              <a:t>framed as solution to some problem or issue</a:t>
            </a:r>
          </a:p>
          <a:p>
            <a:pPr rtl="0" lvl="0" indent="-355600" marL="457200">
              <a:buClr>
                <a:schemeClr val="dk1"/>
              </a:buClr>
              <a:buSzPct val="100000"/>
              <a:buFont typeface="Arial"/>
              <a:buChar char="●"/>
            </a:pPr>
            <a:r>
              <a:rPr lang="en">
                <a:latin typeface="Arial"/>
                <a:ea typeface="Arial"/>
                <a:cs typeface="Arial"/>
                <a:sym typeface="Arial"/>
              </a:rPr>
              <a:t>audience is client</a:t>
            </a:r>
          </a:p>
          <a:p>
            <a:r>
              <a:t/>
            </a:r>
          </a:p>
        </p:txBody>
      </p:sp>
      <p:sp>
        <p:nvSpPr>
          <p:cNvPr id="84" name="Shape 84"/>
          <p:cNvSpPr txBox="1"/>
          <p:nvPr>
            <p:ph type="title"/>
          </p:nvPr>
        </p:nvSpPr>
        <p:spPr>
          <a:xfrm>
            <a:off y="17761" x="457200"/>
            <a:ext cy="1143000" cx="3550799"/>
          </a:xfrm>
          <a:prstGeom prst="rect">
            <a:avLst/>
          </a:prstGeom>
        </p:spPr>
        <p:txBody>
          <a:bodyPr bIns="91425" rIns="91425" lIns="91425" tIns="91425" anchor="ctr" anchorCtr="0">
            <a:noAutofit/>
          </a:bodyPr>
          <a:lstStyle/>
          <a:p>
            <a:pPr>
              <a:buNone/>
            </a:pPr>
            <a:r>
              <a:rPr b="1" sz="3000" lang="en"/>
              <a:t>What is it?</a:t>
            </a:r>
          </a:p>
        </p:txBody>
      </p:sp>
      <p:sp>
        <p:nvSpPr>
          <p:cNvPr id="85" name="Shape 85"/>
          <p:cNvSpPr txBox="1"/>
          <p:nvPr>
            <p:ph idx="2" type="body"/>
          </p:nvPr>
        </p:nvSpPr>
        <p:spPr>
          <a:xfrm>
            <a:off y="1600200" x="5021123"/>
            <a:ext cy="4840199" cx="3550799"/>
          </a:xfrm>
          <a:prstGeom prst="rect">
            <a:avLst/>
          </a:prstGeom>
        </p:spPr>
        <p:txBody>
          <a:bodyPr bIns="91425" rIns="91425" lIns="91425" tIns="91425" anchor="t" anchorCtr="0">
            <a:noAutofit/>
          </a:bodyPr>
          <a:lstStyle/>
          <a:p>
            <a:pPr rtl="0" lvl="0">
              <a:buNone/>
            </a:pPr>
            <a:r>
              <a:rPr lang="en">
                <a:latin typeface="Arial"/>
                <a:ea typeface="Arial"/>
                <a:cs typeface="Arial"/>
                <a:sym typeface="Arial"/>
              </a:rPr>
              <a:t>Three kinds of white papers:</a:t>
            </a:r>
          </a:p>
          <a:p>
            <a:r>
              <a:t/>
            </a:r>
          </a:p>
          <a:p>
            <a:pPr rtl="0" lvl="0" indent="-355600" marL="457200">
              <a:buClr>
                <a:schemeClr val="dk1"/>
              </a:buClr>
              <a:buSzPct val="100000"/>
              <a:buFont typeface="Arial"/>
              <a:buAutoNum type="arabicPeriod"/>
            </a:pPr>
            <a:r>
              <a:rPr lang="en">
                <a:latin typeface="Arial"/>
                <a:ea typeface="Arial"/>
                <a:cs typeface="Arial"/>
                <a:sym typeface="Arial"/>
              </a:rPr>
              <a:t>backgrounder</a:t>
            </a:r>
          </a:p>
          <a:p>
            <a:pPr rtl="0" lvl="0" indent="-355600" marL="457200">
              <a:buClr>
                <a:schemeClr val="dk1"/>
              </a:buClr>
              <a:buSzPct val="100000"/>
              <a:buFont typeface="Arial"/>
              <a:buAutoNum type="arabicPeriod"/>
            </a:pPr>
            <a:r>
              <a:rPr lang="en">
                <a:latin typeface="Arial"/>
                <a:ea typeface="Arial"/>
                <a:cs typeface="Arial"/>
                <a:sym typeface="Arial"/>
              </a:rPr>
              <a:t>numbered list</a:t>
            </a:r>
          </a:p>
          <a:p>
            <a:pPr rtl="0" lvl="0" indent="-355600" marL="457200">
              <a:buClr>
                <a:schemeClr val="dk1"/>
              </a:buClr>
              <a:buSzPct val="100000"/>
              <a:buFont typeface="Arial"/>
              <a:buAutoNum type="arabicPeriod"/>
            </a:pPr>
            <a:r>
              <a:rPr lang="en">
                <a:latin typeface="Arial"/>
                <a:ea typeface="Arial"/>
                <a:cs typeface="Arial"/>
                <a:sym typeface="Arial"/>
              </a:rPr>
              <a:t>problem/solution</a:t>
            </a:r>
          </a:p>
          <a:p>
            <a:r>
              <a:t/>
            </a:r>
          </a:p>
          <a:p>
            <a:pPr rtl="0" lvl="0">
              <a:buNone/>
            </a:pPr>
            <a:r>
              <a:rPr lang="en">
                <a:latin typeface="Arial"/>
                <a:ea typeface="Arial"/>
                <a:cs typeface="Arial"/>
                <a:sym typeface="Arial"/>
              </a:rPr>
              <a:t>A backgrounder is a specific kind of white paper that describes the features and benefits of a product in an attempt to persuade the audience to implement the product as a solution to its problem.</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y="0" x="0"/>
          <a:ext cy="0" cx="0"/>
          <a:chOff y="0" x="0"/>
          <a:chExt cy="0" cx="0"/>
        </a:xfrm>
      </p:grpSpPr>
      <p:sp>
        <p:nvSpPr>
          <p:cNvPr id="90" name="Shape 90"/>
          <p:cNvSpPr txBox="1"/>
          <p:nvPr>
            <p:ph type="ctrTitle"/>
          </p:nvPr>
        </p:nvSpPr>
        <p:spPr>
          <a:xfrm>
            <a:off y="1911984" x="391160"/>
            <a:ext cy="561899" cx="8351399"/>
          </a:xfrm>
          <a:prstGeom prst="rect">
            <a:avLst/>
          </a:prstGeom>
        </p:spPr>
        <p:txBody>
          <a:bodyPr bIns="91425" rIns="91425" lIns="91425" tIns="91425" anchor="ctr" anchorCtr="0">
            <a:noAutofit/>
          </a:bodyPr>
          <a:lstStyle/>
          <a:p>
            <a:pPr>
              <a:buNone/>
            </a:pPr>
            <a:r>
              <a:rPr lang="en"/>
              <a:t>Parts of a Backgrounder</a:t>
            </a:r>
          </a:p>
        </p:txBody>
      </p:sp>
      <p:sp>
        <p:nvSpPr>
          <p:cNvPr id="91" name="Shape 91"/>
          <p:cNvSpPr txBox="1"/>
          <p:nvPr>
            <p:ph idx="1" type="subTitle"/>
          </p:nvPr>
        </p:nvSpPr>
        <p:spPr>
          <a:xfrm>
            <a:off y="2643248" x="403761"/>
            <a:ext cy="456299" cx="8342400"/>
          </a:xfrm>
          <a:prstGeom prst="rect">
            <a:avLst/>
          </a:prstGeom>
        </p:spPr>
        <p:txBody>
          <a:bodyPr bIns="91425" rIns="91425" lIns="91425" tIns="91425" anchor="ctr" anchorCtr="0">
            <a:noAutofit/>
          </a:bodyPr>
          <a:lstStyle/>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y="0" x="0"/>
          <a:ext cy="0" cx="0"/>
          <a:chOff y="0" x="0"/>
          <a:chExt cy="0" cx="0"/>
        </a:xfrm>
      </p:grpSpPr>
      <p:sp>
        <p:nvSpPr>
          <p:cNvPr id="96" name="Shape 96"/>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a:buNone/>
            </a:pPr>
            <a:r>
              <a:rPr sz="2400" lang="en">
                <a:latin typeface="Arial"/>
                <a:ea typeface="Arial"/>
                <a:cs typeface="Arial"/>
                <a:sym typeface="Arial"/>
              </a:rPr>
              <a:t>Use the intro as a summary of the report. To summarize, it must address:</a:t>
            </a:r>
          </a:p>
          <a:p>
            <a:pPr rtl="0" lvl="0" indent="-381000" marL="457200">
              <a:buClr>
                <a:schemeClr val="dk1"/>
              </a:buClr>
              <a:buSzPct val="100000"/>
              <a:buFont typeface="Arial"/>
              <a:buChar char="●"/>
            </a:pPr>
            <a:r>
              <a:rPr sz="2400" lang="en">
                <a:latin typeface="Arial"/>
                <a:ea typeface="Arial"/>
                <a:cs typeface="Arial"/>
                <a:sym typeface="Arial"/>
              </a:rPr>
              <a:t>the organization’s issue (might require some background on the organization, but remember that the authority figure in the organization is your audience).</a:t>
            </a:r>
          </a:p>
          <a:p>
            <a:pPr rtl="0" lvl="0" indent="-381000" marL="457200">
              <a:buClr>
                <a:schemeClr val="dk1"/>
              </a:buClr>
              <a:buSzPct val="100000"/>
              <a:buFont typeface="Arial"/>
              <a:buChar char="●"/>
            </a:pPr>
            <a:r>
              <a:rPr sz="2400" lang="en">
                <a:latin typeface="Arial"/>
                <a:ea typeface="Arial"/>
                <a:cs typeface="Arial"/>
                <a:sym typeface="Arial"/>
              </a:rPr>
              <a:t>the problem that this technology solves (history and scope)</a:t>
            </a:r>
          </a:p>
          <a:p>
            <a:pPr lvl="0" indent="-381000" marL="457200">
              <a:buClr>
                <a:schemeClr val="dk1"/>
              </a:buClr>
              <a:buSzPct val="100000"/>
              <a:buFont typeface="Arial"/>
              <a:buChar char="●"/>
            </a:pPr>
            <a:r>
              <a:rPr sz="2400" lang="en">
                <a:latin typeface="Arial"/>
                <a:ea typeface="Arial"/>
                <a:cs typeface="Arial"/>
                <a:sym typeface="Arial"/>
              </a:rPr>
              <a:t>the technology you will present</a:t>
            </a:r>
          </a:p>
        </p:txBody>
      </p:sp>
      <p:sp>
        <p:nvSpPr>
          <p:cNvPr id="97" name="Shape 97"/>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lang="en"/>
              <a:t>I. Introduction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a:buNone/>
            </a:pPr>
            <a:r>
              <a:rPr lang="en">
                <a:latin typeface="Arial"/>
                <a:ea typeface="Arial"/>
                <a:cs typeface="Arial"/>
                <a:sym typeface="Arial"/>
              </a:rPr>
              <a:t>What is the problem that your technology can solve?</a:t>
            </a:r>
          </a:p>
          <a:p>
            <a:r>
              <a:t/>
            </a:r>
          </a:p>
          <a:p>
            <a:pPr rtl="0" lvl="0">
              <a:buNone/>
            </a:pPr>
            <a:r>
              <a:rPr lang="en">
                <a:latin typeface="Arial"/>
                <a:ea typeface="Arial"/>
                <a:cs typeface="Arial"/>
                <a:sym typeface="Arial"/>
              </a:rPr>
              <a:t>To be convincing, you may include:</a:t>
            </a:r>
          </a:p>
          <a:p>
            <a:pPr rtl="0" lvl="0" indent="-355600" marL="457200">
              <a:buClr>
                <a:schemeClr val="dk1"/>
              </a:buClr>
              <a:buSzPct val="100000"/>
              <a:buFont typeface="Arial"/>
              <a:buChar char="●"/>
            </a:pPr>
            <a:r>
              <a:rPr lang="en">
                <a:latin typeface="Arial"/>
                <a:ea typeface="Arial"/>
                <a:cs typeface="Arial"/>
                <a:sym typeface="Arial"/>
              </a:rPr>
              <a:t>data and statistics about the issue</a:t>
            </a:r>
          </a:p>
          <a:p>
            <a:pPr rtl="0" lvl="0" indent="-355600" marL="457200">
              <a:buClr>
                <a:schemeClr val="dk1"/>
              </a:buClr>
              <a:buSzPct val="100000"/>
              <a:buFont typeface="Arial"/>
              <a:buChar char="●"/>
            </a:pPr>
            <a:r>
              <a:rPr lang="en">
                <a:latin typeface="Arial"/>
                <a:ea typeface="Arial"/>
                <a:cs typeface="Arial"/>
                <a:sym typeface="Arial"/>
              </a:rPr>
              <a:t>references to other organizations with similar issues</a:t>
            </a:r>
          </a:p>
          <a:p>
            <a:r>
              <a:t/>
            </a:r>
          </a:p>
          <a:p>
            <a:pPr lvl="0">
              <a:buNone/>
            </a:pPr>
            <a:r>
              <a:rPr lang="en">
                <a:latin typeface="Arial"/>
                <a:ea typeface="Arial"/>
                <a:cs typeface="Arial"/>
                <a:sym typeface="Arial"/>
              </a:rPr>
              <a:t>This optional section may be very short (1 page), or it may be wrapped into the intro. It is recommended if you have an audience that does not interact very closely with the sector of the organization that experiences the problem (e.g. you’re writing to hospital system director about a small division of a particular hospital).</a:t>
            </a:r>
          </a:p>
        </p:txBody>
      </p:sp>
      <p:sp>
        <p:nvSpPr>
          <p:cNvPr id="103" name="Shape 103"/>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lang="en"/>
              <a:t>II. Background/Problem</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idx="1" type="body"/>
          </p:nvPr>
        </p:nvSpPr>
        <p:spPr>
          <a:xfrm>
            <a:off y="1761925" x="457200"/>
            <a:ext cy="4678499" cx="8229600"/>
          </a:xfrm>
          <a:prstGeom prst="rect">
            <a:avLst/>
          </a:prstGeom>
        </p:spPr>
        <p:txBody>
          <a:bodyPr bIns="91425" rIns="91425" lIns="91425" tIns="91425" anchor="t" anchorCtr="0">
            <a:noAutofit/>
          </a:bodyPr>
          <a:lstStyle/>
          <a:p>
            <a:pPr rtl="0" lvl="0">
              <a:buNone/>
            </a:pPr>
            <a:r>
              <a:rPr lang="en">
                <a:latin typeface="Arial"/>
                <a:ea typeface="Arial"/>
                <a:cs typeface="Arial"/>
                <a:sym typeface="Arial"/>
              </a:rPr>
              <a:t>This will be the longest part of your report (~4 pages). </a:t>
            </a:r>
          </a:p>
          <a:p>
            <a:pPr rtl="0" lvl="0">
              <a:buNone/>
            </a:pPr>
            <a:r>
              <a:rPr lang="en">
                <a:latin typeface="Arial"/>
                <a:ea typeface="Arial"/>
                <a:cs typeface="Arial"/>
                <a:sym typeface="Arial"/>
              </a:rPr>
              <a:t>What does the product do?  In this section,</a:t>
            </a:r>
          </a:p>
          <a:p>
            <a:r>
              <a:t/>
            </a:r>
          </a:p>
          <a:p>
            <a:pPr rtl="0" lvl="0">
              <a:buNone/>
            </a:pPr>
            <a:r>
              <a:rPr lang="en">
                <a:latin typeface="Arial"/>
                <a:ea typeface="Arial"/>
                <a:cs typeface="Arial"/>
                <a:sym typeface="Arial"/>
              </a:rPr>
              <a:t>DO: </a:t>
            </a:r>
          </a:p>
          <a:p>
            <a:pPr rtl="0" lvl="0" indent="-355600" marL="457200">
              <a:buClr>
                <a:schemeClr val="dk1"/>
              </a:buClr>
              <a:buSzPct val="100000"/>
              <a:buFont typeface="Arial"/>
              <a:buChar char="●"/>
            </a:pPr>
            <a:r>
              <a:rPr lang="en">
                <a:latin typeface="Arial"/>
                <a:ea typeface="Arial"/>
                <a:cs typeface="Arial"/>
                <a:sym typeface="Arial"/>
              </a:rPr>
              <a:t>Assume your audience is unfamiliar with the technology. </a:t>
            </a:r>
          </a:p>
          <a:p>
            <a:pPr rtl="0" lvl="0" indent="-355600" marL="457200">
              <a:buClr>
                <a:schemeClr val="dk1"/>
              </a:buClr>
              <a:buSzPct val="100000"/>
              <a:buFont typeface="Arial"/>
              <a:buChar char="●"/>
            </a:pPr>
            <a:r>
              <a:rPr lang="en">
                <a:latin typeface="Arial"/>
                <a:ea typeface="Arial"/>
                <a:cs typeface="Arial"/>
                <a:sym typeface="Arial"/>
              </a:rPr>
              <a:t>Frame the features as beneficial, but maintain a professional tone. </a:t>
            </a:r>
          </a:p>
          <a:p>
            <a:pPr rtl="0" lvl="0" indent="-355600" marL="457200">
              <a:buClr>
                <a:schemeClr val="dk1"/>
              </a:buClr>
              <a:buSzPct val="100000"/>
              <a:buFont typeface="Arial"/>
              <a:buChar char="●"/>
            </a:pPr>
            <a:r>
              <a:rPr lang="en">
                <a:latin typeface="Arial"/>
                <a:ea typeface="Arial"/>
                <a:cs typeface="Arial"/>
                <a:sym typeface="Arial"/>
              </a:rPr>
              <a:t>Use images or diagrams when necessary. Caption them.</a:t>
            </a:r>
          </a:p>
          <a:p>
            <a:pPr rtl="0" lvl="0" indent="-355600" marL="457200">
              <a:buClr>
                <a:schemeClr val="dk1"/>
              </a:buClr>
              <a:buSzPct val="100000"/>
              <a:buFont typeface="Arial"/>
              <a:buChar char="●"/>
            </a:pPr>
            <a:r>
              <a:rPr lang="en">
                <a:latin typeface="Arial"/>
                <a:ea typeface="Arial"/>
                <a:cs typeface="Arial"/>
                <a:sym typeface="Arial"/>
              </a:rPr>
              <a:t>Use data visualizations.</a:t>
            </a:r>
          </a:p>
          <a:p>
            <a:pPr rtl="0" lvl="0" indent="-355600" marL="457200">
              <a:buClr>
                <a:schemeClr val="dk1"/>
              </a:buClr>
              <a:buSzPct val="100000"/>
              <a:buFont typeface="Arial"/>
              <a:buChar char="●"/>
            </a:pPr>
            <a:r>
              <a:rPr lang="en">
                <a:latin typeface="Arial"/>
                <a:ea typeface="Arial"/>
                <a:cs typeface="Arial"/>
                <a:sym typeface="Arial"/>
              </a:rPr>
              <a:t>Format as a business report. </a:t>
            </a:r>
          </a:p>
          <a:p>
            <a:pPr rtl="0" lvl="0" indent="-355600" marL="457200">
              <a:buClr>
                <a:schemeClr val="dk1"/>
              </a:buClr>
              <a:buSzPct val="100000"/>
              <a:buFont typeface="Arial"/>
              <a:buChar char="●"/>
            </a:pPr>
            <a:r>
              <a:rPr lang="en">
                <a:latin typeface="Arial"/>
                <a:ea typeface="Arial"/>
                <a:cs typeface="Arial"/>
                <a:sym typeface="Arial"/>
              </a:rPr>
              <a:t>Use subheads when helpful. </a:t>
            </a:r>
          </a:p>
          <a:p>
            <a:pPr rtl="0" lvl="0" indent="-355600" marL="457200">
              <a:buClr>
                <a:schemeClr val="dk1"/>
              </a:buClr>
              <a:buSzPct val="100000"/>
              <a:buFont typeface="Arial"/>
              <a:buChar char="●"/>
            </a:pPr>
            <a:r>
              <a:rPr lang="en">
                <a:latin typeface="Arial"/>
                <a:ea typeface="Arial"/>
                <a:cs typeface="Arial"/>
                <a:sym typeface="Arial"/>
              </a:rPr>
              <a:t>Define technical terms that the audience may not know.</a:t>
            </a:r>
          </a:p>
          <a:p>
            <a:pPr rtl="0" lvl="0" indent="-355600" marL="457200">
              <a:buClr>
                <a:schemeClr val="dk1"/>
              </a:buClr>
              <a:buSzPct val="100000"/>
              <a:buFont typeface="Arial"/>
              <a:buChar char="●"/>
            </a:pPr>
            <a:r>
              <a:rPr lang="en">
                <a:latin typeface="Arial"/>
                <a:ea typeface="Arial"/>
                <a:cs typeface="Arial"/>
                <a:sym typeface="Arial"/>
              </a:rPr>
              <a:t>Explain how this is a solution to the problem posed. </a:t>
            </a:r>
          </a:p>
          <a:p>
            <a:pPr rtl="0" lvl="0" indent="-355600" marL="457200">
              <a:buClr>
                <a:schemeClr val="dk1"/>
              </a:buClr>
              <a:buSzPct val="100000"/>
              <a:buFont typeface="Arial"/>
              <a:buChar char="●"/>
            </a:pPr>
            <a:r>
              <a:rPr lang="en">
                <a:latin typeface="Arial"/>
                <a:ea typeface="Arial"/>
                <a:cs typeface="Arial"/>
                <a:sym typeface="Arial"/>
              </a:rPr>
              <a:t>Cite outside sources when referenced. </a:t>
            </a:r>
          </a:p>
          <a:p>
            <a:r>
              <a:t/>
            </a:r>
          </a:p>
        </p:txBody>
      </p:sp>
      <p:sp>
        <p:nvSpPr>
          <p:cNvPr id="109" name="Shape 109"/>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lang="en"/>
              <a:t>III. Features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a:buClr>
                <a:srgbClr val="000000"/>
              </a:buClr>
              <a:buSzPct val="55000"/>
              <a:buFont typeface="Arial"/>
              <a:buNone/>
            </a:pPr>
            <a:r>
              <a:rPr lang="en">
                <a:latin typeface="Arial"/>
                <a:ea typeface="Arial"/>
                <a:cs typeface="Arial"/>
                <a:sym typeface="Arial"/>
              </a:rPr>
              <a:t>Do not: </a:t>
            </a:r>
          </a:p>
          <a:p>
            <a:pPr rtl="0" lvl="0" indent="-355600" marL="457200">
              <a:buClr>
                <a:schemeClr val="dk1"/>
              </a:buClr>
              <a:buSzPct val="100000"/>
              <a:buFont typeface="Arial"/>
              <a:buChar char="●"/>
            </a:pPr>
            <a:r>
              <a:rPr lang="en">
                <a:latin typeface="Arial"/>
                <a:ea typeface="Arial"/>
                <a:cs typeface="Arial"/>
                <a:sym typeface="Arial"/>
              </a:rPr>
              <a:t>write as an As Seen on TV product ad.</a:t>
            </a:r>
          </a:p>
          <a:p>
            <a:pPr rtl="0" lvl="0" indent="-355600" marL="457200">
              <a:buClr>
                <a:schemeClr val="dk1"/>
              </a:buClr>
              <a:buSzPct val="100000"/>
              <a:buFont typeface="Arial"/>
              <a:buChar char="●"/>
            </a:pPr>
            <a:r>
              <a:rPr lang="en">
                <a:latin typeface="Arial"/>
                <a:ea typeface="Arial"/>
                <a:cs typeface="Arial"/>
                <a:sym typeface="Arial"/>
              </a:rPr>
              <a:t>Overuse colors and formatting.</a:t>
            </a:r>
          </a:p>
          <a:p>
            <a:pPr rtl="0" lvl="0" indent="-355600" marL="457200">
              <a:buClr>
                <a:schemeClr val="dk1"/>
              </a:buClr>
              <a:buSzPct val="100000"/>
              <a:buFont typeface="Arial"/>
              <a:buChar char="●"/>
            </a:pPr>
            <a:r>
              <a:rPr lang="en">
                <a:latin typeface="Arial"/>
                <a:ea typeface="Arial"/>
                <a:cs typeface="Arial"/>
                <a:sym typeface="Arial"/>
              </a:rPr>
              <a:t>Write as one long narrative.</a:t>
            </a:r>
          </a:p>
          <a:p>
            <a:pPr rtl="0" lvl="0" indent="-355600" marL="457200">
              <a:buClr>
                <a:schemeClr val="dk1"/>
              </a:buClr>
              <a:buSzPct val="100000"/>
              <a:buFont typeface="Arial"/>
              <a:buChar char="●"/>
            </a:pPr>
            <a:r>
              <a:rPr lang="en">
                <a:latin typeface="Arial"/>
                <a:ea typeface="Arial"/>
                <a:cs typeface="Arial"/>
                <a:sym typeface="Arial"/>
              </a:rPr>
              <a:t>Overuse headers because you run out of things to write.</a:t>
            </a:r>
          </a:p>
          <a:p>
            <a:pPr rtl="0" lvl="0" indent="-355600" marL="457200">
              <a:buClr>
                <a:schemeClr val="dk1"/>
              </a:buClr>
              <a:buSzPct val="100000"/>
              <a:buFont typeface="Arial"/>
              <a:buChar char="●"/>
            </a:pPr>
            <a:r>
              <a:rPr lang="en">
                <a:latin typeface="Arial"/>
                <a:ea typeface="Arial"/>
                <a:cs typeface="Arial"/>
                <a:sym typeface="Arial"/>
              </a:rPr>
              <a:t>Use citations in every line.</a:t>
            </a:r>
          </a:p>
          <a:p>
            <a:pPr rtl="0" lvl="0">
              <a:buNone/>
            </a:pPr>
            <a:r>
              <a:rPr lang="en">
                <a:latin typeface="Arial"/>
                <a:ea typeface="Arial"/>
                <a:cs typeface="Arial"/>
                <a:sym typeface="Arial"/>
              </a:rPr>
              <a:t> </a:t>
            </a:r>
          </a:p>
          <a:p>
            <a:r>
              <a:t/>
            </a:r>
          </a:p>
        </p:txBody>
      </p:sp>
      <p:sp>
        <p:nvSpPr>
          <p:cNvPr id="115" name="Shape 115"/>
          <p:cNvSpPr txBox="1"/>
          <p:nvPr>
            <p:ph type="title"/>
          </p:nvPr>
        </p:nvSpPr>
        <p:spPr>
          <a:xfrm>
            <a:off y="17761" x="457200"/>
            <a:ext cy="1143000" cx="8229600"/>
          </a:xfrm>
          <a:prstGeom prst="rect">
            <a:avLst/>
          </a:prstGeom>
        </p:spPr>
        <p:txBody>
          <a:bodyPr bIns="91425" rIns="91425" lIns="91425" tIns="91425" anchor="ctr" anchorCtr="0">
            <a:noAutofit/>
          </a:bodyPr>
          <a:lstStyle/>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idx="1" type="body"/>
          </p:nvPr>
        </p:nvSpPr>
        <p:spPr>
          <a:xfrm>
            <a:off y="1495050" x="457200"/>
            <a:ext cy="4945199" cx="8229600"/>
          </a:xfrm>
          <a:prstGeom prst="rect">
            <a:avLst/>
          </a:prstGeom>
        </p:spPr>
        <p:txBody>
          <a:bodyPr bIns="91425" rIns="91425" lIns="91425" tIns="91425" anchor="t" anchorCtr="0">
            <a:noAutofit/>
          </a:bodyPr>
          <a:lstStyle/>
          <a:p>
            <a:pPr rtl="0" lvl="0">
              <a:buNone/>
            </a:pPr>
            <a:r>
              <a:rPr lang="en">
                <a:latin typeface="Arial"/>
                <a:ea typeface="Arial"/>
                <a:cs typeface="Arial"/>
                <a:sym typeface="Arial"/>
              </a:rPr>
              <a:t>Data visualizations are what they sound like. They visually represent data to support (and sometimes substitute for ) written information. They include charts, graphs, infographics, schematics, and much more. </a:t>
            </a:r>
          </a:p>
          <a:p>
            <a:r>
              <a:t/>
            </a:r>
          </a:p>
          <a:p>
            <a:pPr rtl="0" lvl="0">
              <a:buNone/>
            </a:pPr>
            <a:r>
              <a:rPr lang="en">
                <a:latin typeface="Arial"/>
                <a:ea typeface="Arial"/>
                <a:cs typeface="Arial"/>
                <a:sym typeface="Arial"/>
              </a:rPr>
              <a:t>Today, designing data visualizations is becoming easier all the time, and there are many (free) resources available for turning hard data into visually appealing and more useful visuals.</a:t>
            </a:r>
          </a:p>
          <a:p>
            <a:r>
              <a:t/>
            </a:r>
          </a:p>
          <a:p>
            <a:pPr rtl="0" lvl="0">
              <a:buNone/>
            </a:pPr>
            <a:r>
              <a:rPr lang="en">
                <a:latin typeface="Arial"/>
                <a:ea typeface="Arial"/>
                <a:cs typeface="Arial"/>
                <a:sym typeface="Arial"/>
              </a:rPr>
              <a:t>Simple internet searches will reveal a number of options. Even Google has apps that are very useful for developing these materials.</a:t>
            </a:r>
          </a:p>
          <a:p>
            <a:r>
              <a:t/>
            </a:r>
          </a:p>
          <a:p>
            <a:pPr rtl="0" lvl="0">
              <a:buNone/>
            </a:pPr>
            <a:r>
              <a:rPr lang="en">
                <a:latin typeface="Arial"/>
                <a:ea typeface="Arial"/>
                <a:cs typeface="Arial"/>
                <a:sym typeface="Arial"/>
              </a:rPr>
              <a:t>You are to design at least one visualization for your report. A simple bar graph will not earn the same grade as a complex infographic (unless, of course, the bar graph is justified). </a:t>
            </a:r>
          </a:p>
        </p:txBody>
      </p:sp>
      <p:sp>
        <p:nvSpPr>
          <p:cNvPr id="121" name="Shape 121"/>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sz="3000" lang="en">
                <a:solidFill>
                  <a:srgbClr val="FFFFFF"/>
                </a:solidFill>
              </a:rPr>
              <a:t>Data Visualizations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idx="1" type="body"/>
          </p:nvPr>
        </p:nvSpPr>
        <p:spPr>
          <a:xfrm>
            <a:off y="1600200" x="457200"/>
            <a:ext cy="4840199" cx="8229600"/>
          </a:xfrm>
          <a:prstGeom prst="rect">
            <a:avLst/>
          </a:prstGeom>
        </p:spPr>
        <p:txBody>
          <a:bodyPr bIns="91425" rIns="91425" lIns="91425" tIns="91425" anchor="t" anchorCtr="0">
            <a:noAutofit/>
          </a:bodyPr>
          <a:lstStyle/>
          <a:p>
            <a:pPr>
              <a:buNone/>
            </a:pPr>
            <a:r>
              <a:rPr sz="3000" lang="en">
                <a:latin typeface="Arial"/>
                <a:ea typeface="Arial"/>
                <a:cs typeface="Arial"/>
                <a:sym typeface="Arial"/>
              </a:rPr>
              <a:t>Wrap up your findings in a short, concise conclusion (½ -1 page). It should be in third person and summarize the findings that you presented. </a:t>
            </a:r>
          </a:p>
        </p:txBody>
      </p:sp>
      <p:sp>
        <p:nvSpPr>
          <p:cNvPr id="127" name="Shape 127"/>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lang="en"/>
              <a:t>IV. Conclusion</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