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9.xml" ContentType="application/vnd.openxmlformats-officedocument.presentationml.notesSlide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1"/>
  </p:sldMasterIdLst>
  <p:notesMasterIdLst>
    <p:notesMasterId r:id="rId21"/>
  </p:notesMasterIdLst>
  <p:sldIdLst>
    <p:sldId id="300" r:id="rId2"/>
    <p:sldId id="369" r:id="rId3"/>
    <p:sldId id="376" r:id="rId4"/>
    <p:sldId id="375" r:id="rId5"/>
    <p:sldId id="334" r:id="rId6"/>
    <p:sldId id="370" r:id="rId7"/>
    <p:sldId id="386" r:id="rId8"/>
    <p:sldId id="352" r:id="rId9"/>
    <p:sldId id="354" r:id="rId10"/>
    <p:sldId id="353" r:id="rId11"/>
    <p:sldId id="380" r:id="rId12"/>
    <p:sldId id="381" r:id="rId13"/>
    <p:sldId id="382" r:id="rId14"/>
    <p:sldId id="371" r:id="rId15"/>
    <p:sldId id="379" r:id="rId16"/>
    <p:sldId id="383" r:id="rId17"/>
    <p:sldId id="384" r:id="rId18"/>
    <p:sldId id="377" r:id="rId19"/>
    <p:sldId id="37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obster" panose="020B0604020202020204" charset="0"/>
      <p:regular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hewy" panose="020B0604020202020204" charset="0"/>
      <p:regular r:id="rId29"/>
    </p:embeddedFont>
  </p:embeddedFontLst>
  <p:custShowLst>
    <p:custShow name="Custom Show 1" id="0">
      <p:sldLst/>
    </p:custShow>
    <p:custShow name="Custom Show 2" id="1">
      <p:sldLst/>
    </p:custShow>
  </p:custShowLst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1"/>
    <a:srgbClr val="FFA602"/>
    <a:srgbClr val="C00000"/>
    <a:srgbClr val="CC0000"/>
    <a:srgbClr val="0887C6"/>
    <a:srgbClr val="E1E1E1"/>
    <a:srgbClr val="D9D9D9"/>
    <a:srgbClr val="CCFF66"/>
    <a:srgbClr val="8000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A0E78-6111-4B52-90FF-8E771CD48257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08EE8-D267-46B4-B492-1528D154C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8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8EE8-D267-46B4-B492-1528D154CE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42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8EE8-D267-46B4-B492-1528D154CE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13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8EE8-D267-46B4-B492-1528D154CE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17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8EE8-D267-46B4-B492-1528D154CE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92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8EE8-D267-46B4-B492-1528D154CE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93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8EE8-D267-46B4-B492-1528D154CE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18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8EE8-D267-46B4-B492-1528D154CE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38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8EE8-D267-46B4-B492-1528D154CE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33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8EE8-D267-46B4-B492-1528D154CE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80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8EE8-D267-46B4-B492-1528D154CE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65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8EE8-D267-46B4-B492-1528D154CE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5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8EE8-D267-46B4-B492-1528D154CE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8EE8-D267-46B4-B492-1528D154CE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0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8EE8-D267-46B4-B492-1528D154CE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2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8EE8-D267-46B4-B492-1528D154CE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50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8EE8-D267-46B4-B492-1528D154CE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5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58DD-E6DF-4E47-91EA-87657B7BFE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8EE8-D267-46B4-B492-1528D154CE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67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08EE8-D267-46B4-B492-1528D154CE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3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2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9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4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2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8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6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5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9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1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3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607E3-2388-45F6-8334-9551E5D4165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14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18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ei.umn.edu/support-services/tutorials/active-learning-classrooms" TargetMode="External"/><Relationship Id="rId3" Type="http://schemas.openxmlformats.org/officeDocument/2006/relationships/notesSlide" Target="../notesSlides/notesSlide19.xml"/><Relationship Id="rId7" Type="http://schemas.openxmlformats.org/officeDocument/2006/relationships/hyperlink" Target="https://www.lib.washington.edu/ougl/learning-spaces/active-learning-classrooms/ALCTeachingBestPractices3.27.2014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hyperlink" Target="http://www.lib.washington.edu/ougl/learning-spaces/active-learning-classrooms/FinalALCReportYear1.pdf" TargetMode="External"/><Relationship Id="rId5" Type="http://schemas.openxmlformats.org/officeDocument/2006/relationships/hyperlink" Target="https://www.cmich.edu/colleges/cst/CEEIRSS/Documents/Teaching%20and%20Learning%20in%20Active%20Learning%20Classrooms%20-%20FaCIT%20CMU%20Research,%20Recommendations,%20and%20Resources.pdf" TargetMode="External"/><Relationship Id="rId4" Type="http://schemas.openxmlformats.org/officeDocument/2006/relationships/hyperlink" Target="http://ideaedu.org/wp-content/uploads/2014/11/paperidea_53.pdf" TargetMode="External"/><Relationship Id="rId9" Type="http://schemas.openxmlformats.org/officeDocument/2006/relationships/hyperlink" Target="http://files.eric.ed.gov/fulltext/ED336049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/>
            </a:gs>
            <a:gs pos="100000">
              <a:srgbClr val="E1E1E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_top_bod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63" y="0"/>
            <a:ext cx="4787569" cy="6858000"/>
          </a:xfrm>
          <a:prstGeom prst="rect">
            <a:avLst/>
          </a:prstGeom>
        </p:spPr>
      </p:pic>
      <p:pic>
        <p:nvPicPr>
          <p:cNvPr id="10" name="ha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109" flipH="1">
            <a:off x="2348144" y="3435518"/>
            <a:ext cx="2650632" cy="3373533"/>
          </a:xfrm>
          <a:prstGeom prst="rect">
            <a:avLst/>
          </a:prstGeom>
        </p:spPr>
      </p:pic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524003" y="0"/>
            <a:ext cx="5203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039111" y="4303247"/>
            <a:ext cx="3948162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5875">
                  <a:noFill/>
                  <a:round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obster" panose="02000506000000020003" pitchFamily="2" charset="0"/>
              </a:rPr>
              <a:t>ALC</a:t>
            </a:r>
            <a:endParaRPr lang="en-US" sz="8800" dirty="0">
              <a:ln w="15875">
                <a:noFill/>
                <a:round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obster" panose="02000506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31567">
            <a:off x="6929395" y="3516081"/>
            <a:ext cx="3130009" cy="64633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5875">
                  <a:noFill/>
                  <a:round/>
                </a:ln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obster" panose="02000506000000020003" pitchFamily="2" charset="0"/>
              </a:rPr>
              <a:t>Orientation &amp;</a:t>
            </a:r>
            <a:endParaRPr lang="en-US" sz="3600" dirty="0">
              <a:ln w="15875">
                <a:noFill/>
                <a:round/>
              </a:ln>
              <a:solidFill>
                <a:schemeClr val="accent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obster" panose="02000506000000020003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31567">
            <a:off x="8000729" y="3934666"/>
            <a:ext cx="3378802" cy="64633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5875">
                  <a:noFill/>
                  <a:rou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obster" panose="02000506000000020003" pitchFamily="2" charset="0"/>
              </a:rPr>
              <a:t>Preparation for</a:t>
            </a:r>
            <a:endParaRPr lang="en-US" sz="3600" dirty="0">
              <a:ln w="15875">
                <a:noFill/>
                <a:rou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obster" panose="02000506000000020003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1567">
            <a:off x="7508705" y="4233188"/>
            <a:ext cx="1594782" cy="101566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15875">
                  <a:noFill/>
                  <a:round/>
                </a:ln>
                <a:solidFill>
                  <a:schemeClr val="accent6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obster" panose="02000506000000020003" pitchFamily="2" charset="0"/>
              </a:rPr>
              <a:t>The</a:t>
            </a:r>
            <a:endParaRPr lang="en-US" sz="6000" dirty="0">
              <a:ln w="15875">
                <a:noFill/>
                <a:round/>
              </a:ln>
              <a:solidFill>
                <a:schemeClr val="accent6">
                  <a:lumMod val="85000"/>
                  <a:lumOff val="1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obster" panose="02000506000000020003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31567">
            <a:off x="7681384" y="5548643"/>
            <a:ext cx="4017491" cy="52322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5875">
                  <a:noFill/>
                  <a:round/>
                </a:ln>
                <a:solidFill>
                  <a:srgbClr val="008F0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obster" panose="02000506000000020003" pitchFamily="2" charset="0"/>
              </a:rPr>
              <a:t>Active Learning Classroom </a:t>
            </a:r>
            <a:endParaRPr lang="en-US" sz="2800" dirty="0">
              <a:ln w="15875">
                <a:noFill/>
                <a:round/>
              </a:ln>
              <a:solidFill>
                <a:srgbClr val="008F0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obster" panose="02000506000000020003" pitchFamily="2" charset="0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5897849" y="1791193"/>
            <a:ext cx="203138" cy="450760"/>
          </a:xfrm>
          <a:custGeom>
            <a:avLst/>
            <a:gdLst>
              <a:gd name="T0" fmla="*/ 10 w 75"/>
              <a:gd name="T1" fmla="*/ 38 h 166"/>
              <a:gd name="T2" fmla="*/ 51 w 75"/>
              <a:gd name="T3" fmla="*/ 26 h 166"/>
              <a:gd name="T4" fmla="*/ 52 w 75"/>
              <a:gd name="T5" fmla="*/ 143 h 166"/>
              <a:gd name="T6" fmla="*/ 15 w 75"/>
              <a:gd name="T7" fmla="*/ 122 h 166"/>
              <a:gd name="T8" fmla="*/ 10 w 75"/>
              <a:gd name="T9" fmla="*/ 3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166">
                <a:moveTo>
                  <a:pt x="10" y="38"/>
                </a:moveTo>
                <a:cubicBezTo>
                  <a:pt x="6" y="11"/>
                  <a:pt x="46" y="0"/>
                  <a:pt x="51" y="26"/>
                </a:cubicBezTo>
                <a:cubicBezTo>
                  <a:pt x="58" y="65"/>
                  <a:pt x="75" y="107"/>
                  <a:pt x="52" y="143"/>
                </a:cubicBezTo>
                <a:cubicBezTo>
                  <a:pt x="37" y="166"/>
                  <a:pt x="0" y="145"/>
                  <a:pt x="15" y="122"/>
                </a:cubicBezTo>
                <a:cubicBezTo>
                  <a:pt x="31" y="97"/>
                  <a:pt x="15" y="64"/>
                  <a:pt x="10" y="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6698544" y="2144090"/>
            <a:ext cx="406277" cy="358828"/>
          </a:xfrm>
          <a:custGeom>
            <a:avLst/>
            <a:gdLst>
              <a:gd name="T0" fmla="*/ 104 w 150"/>
              <a:gd name="T1" fmla="*/ 27 h 132"/>
              <a:gd name="T2" fmla="*/ 27 w 150"/>
              <a:gd name="T3" fmla="*/ 86 h 132"/>
              <a:gd name="T4" fmla="*/ 27 w 150"/>
              <a:gd name="T5" fmla="*/ 129 h 132"/>
              <a:gd name="T6" fmla="*/ 145 w 150"/>
              <a:gd name="T7" fmla="*/ 38 h 132"/>
              <a:gd name="T8" fmla="*/ 104 w 150"/>
              <a:gd name="T9" fmla="*/ 2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132">
                <a:moveTo>
                  <a:pt x="104" y="27"/>
                </a:moveTo>
                <a:cubicBezTo>
                  <a:pt x="97" y="65"/>
                  <a:pt x="62" y="82"/>
                  <a:pt x="27" y="86"/>
                </a:cubicBezTo>
                <a:cubicBezTo>
                  <a:pt x="0" y="90"/>
                  <a:pt x="0" y="132"/>
                  <a:pt x="27" y="129"/>
                </a:cubicBezTo>
                <a:cubicBezTo>
                  <a:pt x="80" y="122"/>
                  <a:pt x="134" y="96"/>
                  <a:pt x="145" y="38"/>
                </a:cubicBezTo>
                <a:cubicBezTo>
                  <a:pt x="150" y="11"/>
                  <a:pt x="109" y="0"/>
                  <a:pt x="104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7026234" y="3010026"/>
            <a:ext cx="453725" cy="228345"/>
          </a:xfrm>
          <a:custGeom>
            <a:avLst/>
            <a:gdLst>
              <a:gd name="T0" fmla="*/ 123 w 167"/>
              <a:gd name="T1" fmla="*/ 16 h 84"/>
              <a:gd name="T2" fmla="*/ 37 w 167"/>
              <a:gd name="T3" fmla="*/ 29 h 84"/>
              <a:gd name="T4" fmla="*/ 25 w 167"/>
              <a:gd name="T5" fmla="*/ 70 h 84"/>
              <a:gd name="T6" fmla="*/ 144 w 167"/>
              <a:gd name="T7" fmla="*/ 53 h 84"/>
              <a:gd name="T8" fmla="*/ 123 w 167"/>
              <a:gd name="T9" fmla="*/ 1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" h="84">
                <a:moveTo>
                  <a:pt x="123" y="16"/>
                </a:moveTo>
                <a:cubicBezTo>
                  <a:pt x="98" y="33"/>
                  <a:pt x="66" y="40"/>
                  <a:pt x="37" y="29"/>
                </a:cubicBezTo>
                <a:cubicBezTo>
                  <a:pt x="11" y="19"/>
                  <a:pt x="0" y="60"/>
                  <a:pt x="25" y="70"/>
                </a:cubicBezTo>
                <a:cubicBezTo>
                  <a:pt x="64" y="84"/>
                  <a:pt x="111" y="75"/>
                  <a:pt x="144" y="53"/>
                </a:cubicBezTo>
                <a:cubicBezTo>
                  <a:pt x="167" y="37"/>
                  <a:pt x="146" y="0"/>
                  <a:pt x="123" y="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6852751" y="3657990"/>
            <a:ext cx="473001" cy="397380"/>
          </a:xfrm>
          <a:custGeom>
            <a:avLst/>
            <a:gdLst>
              <a:gd name="T0" fmla="*/ 153 w 174"/>
              <a:gd name="T1" fmla="*/ 99 h 146"/>
              <a:gd name="T2" fmla="*/ 47 w 174"/>
              <a:gd name="T3" fmla="*/ 21 h 146"/>
              <a:gd name="T4" fmla="*/ 17 w 174"/>
              <a:gd name="T5" fmla="*/ 51 h 146"/>
              <a:gd name="T6" fmla="*/ 123 w 174"/>
              <a:gd name="T7" fmla="*/ 129 h 146"/>
              <a:gd name="T8" fmla="*/ 153 w 174"/>
              <a:gd name="T9" fmla="*/ 99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146">
                <a:moveTo>
                  <a:pt x="153" y="99"/>
                </a:moveTo>
                <a:cubicBezTo>
                  <a:pt x="119" y="71"/>
                  <a:pt x="75" y="55"/>
                  <a:pt x="47" y="21"/>
                </a:cubicBezTo>
                <a:cubicBezTo>
                  <a:pt x="30" y="0"/>
                  <a:pt x="0" y="30"/>
                  <a:pt x="17" y="51"/>
                </a:cubicBezTo>
                <a:cubicBezTo>
                  <a:pt x="46" y="86"/>
                  <a:pt x="89" y="101"/>
                  <a:pt x="123" y="129"/>
                </a:cubicBezTo>
                <a:cubicBezTo>
                  <a:pt x="144" y="146"/>
                  <a:pt x="174" y="116"/>
                  <a:pt x="153" y="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4853985" y="2095159"/>
            <a:ext cx="338070" cy="303966"/>
          </a:xfrm>
          <a:custGeom>
            <a:avLst/>
            <a:gdLst>
              <a:gd name="T0" fmla="*/ 14 w 125"/>
              <a:gd name="T1" fmla="*/ 44 h 112"/>
              <a:gd name="T2" fmla="*/ 75 w 125"/>
              <a:gd name="T3" fmla="*/ 93 h 112"/>
              <a:gd name="T4" fmla="*/ 105 w 125"/>
              <a:gd name="T5" fmla="*/ 63 h 112"/>
              <a:gd name="T6" fmla="*/ 36 w 125"/>
              <a:gd name="T7" fmla="*/ 7 h 112"/>
              <a:gd name="T8" fmla="*/ 6 w 125"/>
              <a:gd name="T9" fmla="*/ 15 h 112"/>
              <a:gd name="T10" fmla="*/ 14 w 125"/>
              <a:gd name="T11" fmla="*/ 4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5" h="112">
                <a:moveTo>
                  <a:pt x="14" y="44"/>
                </a:moveTo>
                <a:cubicBezTo>
                  <a:pt x="35" y="60"/>
                  <a:pt x="56" y="75"/>
                  <a:pt x="75" y="93"/>
                </a:cubicBezTo>
                <a:cubicBezTo>
                  <a:pt x="94" y="112"/>
                  <a:pt x="125" y="82"/>
                  <a:pt x="105" y="63"/>
                </a:cubicBezTo>
                <a:cubicBezTo>
                  <a:pt x="84" y="42"/>
                  <a:pt x="59" y="25"/>
                  <a:pt x="36" y="7"/>
                </a:cubicBezTo>
                <a:cubicBezTo>
                  <a:pt x="26" y="0"/>
                  <a:pt x="12" y="6"/>
                  <a:pt x="6" y="15"/>
                </a:cubicBezTo>
                <a:cubicBezTo>
                  <a:pt x="0" y="26"/>
                  <a:pt x="5" y="37"/>
                  <a:pt x="14" y="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>
            <a:off x="4318711" y="3026336"/>
            <a:ext cx="456691" cy="157173"/>
          </a:xfrm>
          <a:custGeom>
            <a:avLst/>
            <a:gdLst>
              <a:gd name="T0" fmla="*/ 140 w 168"/>
              <a:gd name="T1" fmla="*/ 15 h 58"/>
              <a:gd name="T2" fmla="*/ 27 w 168"/>
              <a:gd name="T3" fmla="*/ 2 h 58"/>
              <a:gd name="T4" fmla="*/ 27 w 168"/>
              <a:gd name="T5" fmla="*/ 45 h 58"/>
              <a:gd name="T6" fmla="*/ 140 w 168"/>
              <a:gd name="T7" fmla="*/ 57 h 58"/>
              <a:gd name="T8" fmla="*/ 140 w 168"/>
              <a:gd name="T9" fmla="*/ 1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58">
                <a:moveTo>
                  <a:pt x="140" y="15"/>
                </a:moveTo>
                <a:cubicBezTo>
                  <a:pt x="102" y="14"/>
                  <a:pt x="65" y="5"/>
                  <a:pt x="27" y="2"/>
                </a:cubicBezTo>
                <a:cubicBezTo>
                  <a:pt x="0" y="0"/>
                  <a:pt x="0" y="42"/>
                  <a:pt x="27" y="45"/>
                </a:cubicBezTo>
                <a:cubicBezTo>
                  <a:pt x="65" y="48"/>
                  <a:pt x="102" y="56"/>
                  <a:pt x="140" y="57"/>
                </a:cubicBezTo>
                <a:cubicBezTo>
                  <a:pt x="168" y="58"/>
                  <a:pt x="167" y="15"/>
                  <a:pt x="140" y="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1"/>
          <p:cNvSpPr>
            <a:spLocks/>
          </p:cNvSpPr>
          <p:nvPr/>
        </p:nvSpPr>
        <p:spPr bwMode="auto">
          <a:xfrm>
            <a:off x="4824333" y="3886338"/>
            <a:ext cx="317311" cy="578277"/>
          </a:xfrm>
          <a:custGeom>
            <a:avLst/>
            <a:gdLst>
              <a:gd name="T0" fmla="*/ 66 w 117"/>
              <a:gd name="T1" fmla="*/ 25 h 213"/>
              <a:gd name="T2" fmla="*/ 63 w 117"/>
              <a:gd name="T3" fmla="*/ 197 h 213"/>
              <a:gd name="T4" fmla="*/ 84 w 117"/>
              <a:gd name="T5" fmla="*/ 160 h 213"/>
              <a:gd name="T6" fmla="*/ 107 w 117"/>
              <a:gd name="T7" fmla="*/ 36 h 213"/>
              <a:gd name="T8" fmla="*/ 66 w 117"/>
              <a:gd name="T9" fmla="*/ 2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213">
                <a:moveTo>
                  <a:pt x="66" y="25"/>
                </a:moveTo>
                <a:cubicBezTo>
                  <a:pt x="44" y="80"/>
                  <a:pt x="0" y="152"/>
                  <a:pt x="63" y="197"/>
                </a:cubicBezTo>
                <a:cubicBezTo>
                  <a:pt x="85" y="213"/>
                  <a:pt x="106" y="176"/>
                  <a:pt x="84" y="160"/>
                </a:cubicBezTo>
                <a:cubicBezTo>
                  <a:pt x="49" y="135"/>
                  <a:pt x="96" y="65"/>
                  <a:pt x="107" y="36"/>
                </a:cubicBezTo>
                <a:cubicBezTo>
                  <a:pt x="117" y="11"/>
                  <a:pt x="75" y="0"/>
                  <a:pt x="66" y="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2"/>
          <p:cNvSpPr>
            <a:spLocks noEditPoints="1"/>
          </p:cNvSpPr>
          <p:nvPr/>
        </p:nvSpPr>
        <p:spPr bwMode="auto">
          <a:xfrm>
            <a:off x="5364058" y="2967023"/>
            <a:ext cx="1193623" cy="1410106"/>
          </a:xfrm>
          <a:custGeom>
            <a:avLst/>
            <a:gdLst>
              <a:gd name="T0" fmla="*/ 360 w 440"/>
              <a:gd name="T1" fmla="*/ 29 h 520"/>
              <a:gd name="T2" fmla="*/ 274 w 440"/>
              <a:gd name="T3" fmla="*/ 202 h 520"/>
              <a:gd name="T4" fmla="*/ 219 w 440"/>
              <a:gd name="T5" fmla="*/ 6 h 520"/>
              <a:gd name="T6" fmla="*/ 205 w 440"/>
              <a:gd name="T7" fmla="*/ 247 h 520"/>
              <a:gd name="T8" fmla="*/ 186 w 440"/>
              <a:gd name="T9" fmla="*/ 227 h 520"/>
              <a:gd name="T10" fmla="*/ 73 w 440"/>
              <a:gd name="T11" fmla="*/ 77 h 520"/>
              <a:gd name="T12" fmla="*/ 46 w 440"/>
              <a:gd name="T13" fmla="*/ 236 h 520"/>
              <a:gd name="T14" fmla="*/ 162 w 440"/>
              <a:gd name="T15" fmla="*/ 463 h 520"/>
              <a:gd name="T16" fmla="*/ 204 w 440"/>
              <a:gd name="T17" fmla="*/ 309 h 520"/>
              <a:gd name="T18" fmla="*/ 230 w 440"/>
              <a:gd name="T19" fmla="*/ 281 h 520"/>
              <a:gd name="T20" fmla="*/ 268 w 440"/>
              <a:gd name="T21" fmla="*/ 312 h 520"/>
              <a:gd name="T22" fmla="*/ 363 w 440"/>
              <a:gd name="T23" fmla="*/ 518 h 520"/>
              <a:gd name="T24" fmla="*/ 346 w 440"/>
              <a:gd name="T25" fmla="*/ 465 h 520"/>
              <a:gd name="T26" fmla="*/ 312 w 440"/>
              <a:gd name="T27" fmla="*/ 336 h 520"/>
              <a:gd name="T28" fmla="*/ 311 w 440"/>
              <a:gd name="T29" fmla="*/ 322 h 520"/>
              <a:gd name="T30" fmla="*/ 431 w 440"/>
              <a:gd name="T31" fmla="*/ 150 h 520"/>
              <a:gd name="T32" fmla="*/ 54 w 440"/>
              <a:gd name="T33" fmla="*/ 116 h 520"/>
              <a:gd name="T34" fmla="*/ 54 w 440"/>
              <a:gd name="T35" fmla="*/ 116 h 520"/>
              <a:gd name="T36" fmla="*/ 57 w 440"/>
              <a:gd name="T37" fmla="*/ 116 h 520"/>
              <a:gd name="T38" fmla="*/ 57 w 440"/>
              <a:gd name="T39" fmla="*/ 116 h 520"/>
              <a:gd name="T40" fmla="*/ 132 w 440"/>
              <a:gd name="T41" fmla="*/ 187 h 520"/>
              <a:gd name="T42" fmla="*/ 98 w 440"/>
              <a:gd name="T43" fmla="*/ 233 h 520"/>
              <a:gd name="T44" fmla="*/ 270 w 440"/>
              <a:gd name="T45" fmla="*/ 219 h 520"/>
              <a:gd name="T46" fmla="*/ 258 w 440"/>
              <a:gd name="T47" fmla="*/ 250 h 520"/>
              <a:gd name="T48" fmla="*/ 270 w 440"/>
              <a:gd name="T49" fmla="*/ 219 h 520"/>
              <a:gd name="T50" fmla="*/ 233 w 440"/>
              <a:gd name="T51" fmla="*/ 117 h 520"/>
              <a:gd name="T52" fmla="*/ 214 w 440"/>
              <a:gd name="T53" fmla="*/ 58 h 520"/>
              <a:gd name="T54" fmla="*/ 355 w 440"/>
              <a:gd name="T55" fmla="*/ 248 h 520"/>
              <a:gd name="T56" fmla="*/ 319 w 440"/>
              <a:gd name="T57" fmla="*/ 196 h 520"/>
              <a:gd name="T58" fmla="*/ 375 w 440"/>
              <a:gd name="T59" fmla="*/ 71 h 520"/>
              <a:gd name="T60" fmla="*/ 390 w 440"/>
              <a:gd name="T61" fmla="*/ 64 h 520"/>
              <a:gd name="T62" fmla="*/ 392 w 440"/>
              <a:gd name="T63" fmla="*/ 94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40" h="520">
                <a:moveTo>
                  <a:pt x="428" y="49"/>
                </a:moveTo>
                <a:cubicBezTo>
                  <a:pt x="417" y="21"/>
                  <a:pt x="385" y="13"/>
                  <a:pt x="360" y="29"/>
                </a:cubicBezTo>
                <a:cubicBezTo>
                  <a:pt x="334" y="45"/>
                  <a:pt x="319" y="77"/>
                  <a:pt x="307" y="104"/>
                </a:cubicBezTo>
                <a:cubicBezTo>
                  <a:pt x="293" y="135"/>
                  <a:pt x="282" y="168"/>
                  <a:pt x="274" y="202"/>
                </a:cubicBezTo>
                <a:cubicBezTo>
                  <a:pt x="276" y="187"/>
                  <a:pt x="277" y="173"/>
                  <a:pt x="278" y="159"/>
                </a:cubicBezTo>
                <a:cubicBezTo>
                  <a:pt x="279" y="109"/>
                  <a:pt x="269" y="33"/>
                  <a:pt x="219" y="6"/>
                </a:cubicBezTo>
                <a:cubicBezTo>
                  <a:pt x="208" y="0"/>
                  <a:pt x="197" y="5"/>
                  <a:pt x="190" y="14"/>
                </a:cubicBezTo>
                <a:cubicBezTo>
                  <a:pt x="140" y="80"/>
                  <a:pt x="165" y="181"/>
                  <a:pt x="205" y="247"/>
                </a:cubicBezTo>
                <a:cubicBezTo>
                  <a:pt x="201" y="250"/>
                  <a:pt x="197" y="252"/>
                  <a:pt x="193" y="254"/>
                </a:cubicBezTo>
                <a:cubicBezTo>
                  <a:pt x="191" y="245"/>
                  <a:pt x="188" y="236"/>
                  <a:pt x="186" y="227"/>
                </a:cubicBezTo>
                <a:cubicBezTo>
                  <a:pt x="180" y="201"/>
                  <a:pt x="174" y="174"/>
                  <a:pt x="163" y="150"/>
                </a:cubicBezTo>
                <a:cubicBezTo>
                  <a:pt x="146" y="111"/>
                  <a:pt x="114" y="86"/>
                  <a:pt x="73" y="77"/>
                </a:cubicBezTo>
                <a:cubicBezTo>
                  <a:pt x="51" y="71"/>
                  <a:pt x="28" y="75"/>
                  <a:pt x="19" y="98"/>
                </a:cubicBezTo>
                <a:cubicBezTo>
                  <a:pt x="0" y="142"/>
                  <a:pt x="21" y="199"/>
                  <a:pt x="46" y="236"/>
                </a:cubicBezTo>
                <a:cubicBezTo>
                  <a:pt x="73" y="277"/>
                  <a:pt x="114" y="301"/>
                  <a:pt x="160" y="301"/>
                </a:cubicBezTo>
                <a:cubicBezTo>
                  <a:pt x="170" y="355"/>
                  <a:pt x="175" y="410"/>
                  <a:pt x="162" y="463"/>
                </a:cubicBezTo>
                <a:cubicBezTo>
                  <a:pt x="156" y="490"/>
                  <a:pt x="197" y="501"/>
                  <a:pt x="203" y="475"/>
                </a:cubicBezTo>
                <a:cubicBezTo>
                  <a:pt x="216" y="420"/>
                  <a:pt x="213" y="364"/>
                  <a:pt x="204" y="309"/>
                </a:cubicBezTo>
                <a:cubicBezTo>
                  <a:pt x="203" y="304"/>
                  <a:pt x="202" y="299"/>
                  <a:pt x="201" y="295"/>
                </a:cubicBezTo>
                <a:cubicBezTo>
                  <a:pt x="212" y="291"/>
                  <a:pt x="222" y="287"/>
                  <a:pt x="230" y="281"/>
                </a:cubicBezTo>
                <a:cubicBezTo>
                  <a:pt x="241" y="293"/>
                  <a:pt x="254" y="304"/>
                  <a:pt x="268" y="311"/>
                </a:cubicBezTo>
                <a:cubicBezTo>
                  <a:pt x="268" y="312"/>
                  <a:pt x="268" y="312"/>
                  <a:pt x="268" y="312"/>
                </a:cubicBezTo>
                <a:cubicBezTo>
                  <a:pt x="270" y="357"/>
                  <a:pt x="275" y="404"/>
                  <a:pt x="290" y="447"/>
                </a:cubicBezTo>
                <a:cubicBezTo>
                  <a:pt x="302" y="481"/>
                  <a:pt x="323" y="515"/>
                  <a:pt x="363" y="518"/>
                </a:cubicBezTo>
                <a:cubicBezTo>
                  <a:pt x="390" y="520"/>
                  <a:pt x="390" y="477"/>
                  <a:pt x="363" y="475"/>
                </a:cubicBezTo>
                <a:cubicBezTo>
                  <a:pt x="357" y="475"/>
                  <a:pt x="352" y="472"/>
                  <a:pt x="346" y="465"/>
                </a:cubicBezTo>
                <a:cubicBezTo>
                  <a:pt x="338" y="456"/>
                  <a:pt x="333" y="443"/>
                  <a:pt x="329" y="432"/>
                </a:cubicBezTo>
                <a:cubicBezTo>
                  <a:pt x="319" y="402"/>
                  <a:pt x="314" y="369"/>
                  <a:pt x="312" y="336"/>
                </a:cubicBezTo>
                <a:cubicBezTo>
                  <a:pt x="311" y="331"/>
                  <a:pt x="311" y="327"/>
                  <a:pt x="310" y="322"/>
                </a:cubicBezTo>
                <a:cubicBezTo>
                  <a:pt x="311" y="322"/>
                  <a:pt x="311" y="322"/>
                  <a:pt x="311" y="322"/>
                </a:cubicBezTo>
                <a:cubicBezTo>
                  <a:pt x="352" y="321"/>
                  <a:pt x="383" y="285"/>
                  <a:pt x="402" y="252"/>
                </a:cubicBezTo>
                <a:cubicBezTo>
                  <a:pt x="419" y="220"/>
                  <a:pt x="427" y="185"/>
                  <a:pt x="431" y="150"/>
                </a:cubicBezTo>
                <a:cubicBezTo>
                  <a:pt x="435" y="118"/>
                  <a:pt x="440" y="79"/>
                  <a:pt x="428" y="49"/>
                </a:cubicBezTo>
                <a:close/>
                <a:moveTo>
                  <a:pt x="54" y="116"/>
                </a:moveTo>
                <a:cubicBezTo>
                  <a:pt x="54" y="116"/>
                  <a:pt x="54" y="116"/>
                  <a:pt x="54" y="116"/>
                </a:cubicBezTo>
                <a:cubicBezTo>
                  <a:pt x="54" y="116"/>
                  <a:pt x="54" y="116"/>
                  <a:pt x="54" y="116"/>
                </a:cubicBezTo>
                <a:close/>
                <a:moveTo>
                  <a:pt x="61" y="169"/>
                </a:moveTo>
                <a:cubicBezTo>
                  <a:pt x="55" y="151"/>
                  <a:pt x="52" y="130"/>
                  <a:pt x="57" y="116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72" y="117"/>
                  <a:pt x="91" y="127"/>
                  <a:pt x="102" y="136"/>
                </a:cubicBezTo>
                <a:cubicBezTo>
                  <a:pt x="118" y="149"/>
                  <a:pt x="126" y="168"/>
                  <a:pt x="132" y="187"/>
                </a:cubicBezTo>
                <a:cubicBezTo>
                  <a:pt x="138" y="211"/>
                  <a:pt x="144" y="234"/>
                  <a:pt x="150" y="258"/>
                </a:cubicBezTo>
                <a:cubicBezTo>
                  <a:pt x="130" y="255"/>
                  <a:pt x="111" y="246"/>
                  <a:pt x="98" y="233"/>
                </a:cubicBezTo>
                <a:cubicBezTo>
                  <a:pt x="80" y="216"/>
                  <a:pt x="68" y="193"/>
                  <a:pt x="61" y="169"/>
                </a:cubicBezTo>
                <a:close/>
                <a:moveTo>
                  <a:pt x="270" y="219"/>
                </a:moveTo>
                <a:cubicBezTo>
                  <a:pt x="268" y="232"/>
                  <a:pt x="267" y="245"/>
                  <a:pt x="266" y="258"/>
                </a:cubicBezTo>
                <a:cubicBezTo>
                  <a:pt x="263" y="256"/>
                  <a:pt x="261" y="253"/>
                  <a:pt x="258" y="250"/>
                </a:cubicBezTo>
                <a:cubicBezTo>
                  <a:pt x="258" y="249"/>
                  <a:pt x="259" y="248"/>
                  <a:pt x="259" y="248"/>
                </a:cubicBezTo>
                <a:cubicBezTo>
                  <a:pt x="264" y="239"/>
                  <a:pt x="267" y="229"/>
                  <a:pt x="270" y="219"/>
                </a:cubicBezTo>
                <a:close/>
                <a:moveTo>
                  <a:pt x="214" y="58"/>
                </a:moveTo>
                <a:cubicBezTo>
                  <a:pt x="225" y="75"/>
                  <a:pt x="230" y="99"/>
                  <a:pt x="233" y="117"/>
                </a:cubicBezTo>
                <a:cubicBezTo>
                  <a:pt x="237" y="145"/>
                  <a:pt x="237" y="176"/>
                  <a:pt x="230" y="204"/>
                </a:cubicBezTo>
                <a:cubicBezTo>
                  <a:pt x="209" y="162"/>
                  <a:pt x="195" y="104"/>
                  <a:pt x="214" y="58"/>
                </a:cubicBezTo>
                <a:close/>
                <a:moveTo>
                  <a:pt x="389" y="150"/>
                </a:moveTo>
                <a:cubicBezTo>
                  <a:pt x="385" y="185"/>
                  <a:pt x="374" y="219"/>
                  <a:pt x="355" y="248"/>
                </a:cubicBezTo>
                <a:cubicBezTo>
                  <a:pt x="344" y="264"/>
                  <a:pt x="327" y="278"/>
                  <a:pt x="309" y="279"/>
                </a:cubicBezTo>
                <a:cubicBezTo>
                  <a:pt x="309" y="250"/>
                  <a:pt x="311" y="222"/>
                  <a:pt x="319" y="196"/>
                </a:cubicBezTo>
                <a:cubicBezTo>
                  <a:pt x="327" y="165"/>
                  <a:pt x="338" y="135"/>
                  <a:pt x="352" y="107"/>
                </a:cubicBezTo>
                <a:cubicBezTo>
                  <a:pt x="359" y="94"/>
                  <a:pt x="366" y="82"/>
                  <a:pt x="375" y="71"/>
                </a:cubicBezTo>
                <a:cubicBezTo>
                  <a:pt x="378" y="68"/>
                  <a:pt x="382" y="65"/>
                  <a:pt x="386" y="63"/>
                </a:cubicBezTo>
                <a:cubicBezTo>
                  <a:pt x="387" y="62"/>
                  <a:pt x="387" y="63"/>
                  <a:pt x="390" y="64"/>
                </a:cubicBezTo>
                <a:cubicBezTo>
                  <a:pt x="385" y="62"/>
                  <a:pt x="390" y="69"/>
                  <a:pt x="390" y="72"/>
                </a:cubicBezTo>
                <a:cubicBezTo>
                  <a:pt x="392" y="79"/>
                  <a:pt x="392" y="86"/>
                  <a:pt x="392" y="94"/>
                </a:cubicBezTo>
                <a:cubicBezTo>
                  <a:pt x="393" y="112"/>
                  <a:pt x="391" y="131"/>
                  <a:pt x="389" y="1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3"/>
          <p:cNvSpPr>
            <a:spLocks/>
          </p:cNvSpPr>
          <p:nvPr/>
        </p:nvSpPr>
        <p:spPr bwMode="auto">
          <a:xfrm>
            <a:off x="5031916" y="2375401"/>
            <a:ext cx="1880142" cy="2164832"/>
          </a:xfrm>
          <a:custGeom>
            <a:avLst/>
            <a:gdLst>
              <a:gd name="T0" fmla="*/ 536 w 693"/>
              <a:gd name="T1" fmla="*/ 734 h 798"/>
              <a:gd name="T2" fmla="*/ 560 w 693"/>
              <a:gd name="T3" fmla="*/ 561 h 798"/>
              <a:gd name="T4" fmla="*/ 617 w 693"/>
              <a:gd name="T5" fmla="*/ 459 h 798"/>
              <a:gd name="T6" fmla="*/ 667 w 693"/>
              <a:gd name="T7" fmla="*/ 209 h 798"/>
              <a:gd name="T8" fmla="*/ 511 w 693"/>
              <a:gd name="T9" fmla="*/ 56 h 798"/>
              <a:gd name="T10" fmla="*/ 285 w 693"/>
              <a:gd name="T11" fmla="*/ 4 h 798"/>
              <a:gd name="T12" fmla="*/ 77 w 693"/>
              <a:gd name="T13" fmla="*/ 82 h 798"/>
              <a:gd name="T14" fmla="*/ 4 w 693"/>
              <a:gd name="T15" fmla="*/ 295 h 798"/>
              <a:gd name="T16" fmla="*/ 36 w 693"/>
              <a:gd name="T17" fmla="*/ 420 h 798"/>
              <a:gd name="T18" fmla="*/ 116 w 693"/>
              <a:gd name="T19" fmla="*/ 528 h 798"/>
              <a:gd name="T20" fmla="*/ 183 w 693"/>
              <a:gd name="T21" fmla="*/ 626 h 798"/>
              <a:gd name="T22" fmla="*/ 166 w 693"/>
              <a:gd name="T23" fmla="*/ 746 h 798"/>
              <a:gd name="T24" fmla="*/ 196 w 693"/>
              <a:gd name="T25" fmla="*/ 776 h 798"/>
              <a:gd name="T26" fmla="*/ 235 w 693"/>
              <a:gd name="T27" fmla="*/ 645 h 798"/>
              <a:gd name="T28" fmla="*/ 178 w 693"/>
              <a:gd name="T29" fmla="*/ 540 h 798"/>
              <a:gd name="T30" fmla="*/ 88 w 693"/>
              <a:gd name="T31" fmla="*/ 424 h 798"/>
              <a:gd name="T32" fmla="*/ 46 w 693"/>
              <a:gd name="T33" fmla="*/ 290 h 798"/>
              <a:gd name="T34" fmla="*/ 142 w 693"/>
              <a:gd name="T35" fmla="*/ 82 h 798"/>
              <a:gd name="T36" fmla="*/ 371 w 693"/>
              <a:gd name="T37" fmla="*/ 57 h 798"/>
              <a:gd name="T38" fmla="*/ 555 w 693"/>
              <a:gd name="T39" fmla="*/ 129 h 798"/>
              <a:gd name="T40" fmla="*/ 615 w 693"/>
              <a:gd name="T41" fmla="*/ 194 h 798"/>
              <a:gd name="T42" fmla="*/ 633 w 693"/>
              <a:gd name="T43" fmla="*/ 295 h 798"/>
              <a:gd name="T44" fmla="*/ 552 w 693"/>
              <a:gd name="T45" fmla="*/ 481 h 798"/>
              <a:gd name="T46" fmla="*/ 494 w 693"/>
              <a:gd name="T47" fmla="*/ 734 h 798"/>
              <a:gd name="T48" fmla="*/ 536 w 693"/>
              <a:gd name="T49" fmla="*/ 734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93" h="798">
                <a:moveTo>
                  <a:pt x="536" y="734"/>
                </a:moveTo>
                <a:cubicBezTo>
                  <a:pt x="533" y="675"/>
                  <a:pt x="539" y="617"/>
                  <a:pt x="560" y="561"/>
                </a:cubicBezTo>
                <a:cubicBezTo>
                  <a:pt x="573" y="524"/>
                  <a:pt x="596" y="492"/>
                  <a:pt x="617" y="459"/>
                </a:cubicBezTo>
                <a:cubicBezTo>
                  <a:pt x="664" y="386"/>
                  <a:pt x="693" y="295"/>
                  <a:pt x="667" y="209"/>
                </a:cubicBezTo>
                <a:cubicBezTo>
                  <a:pt x="646" y="135"/>
                  <a:pt x="578" y="86"/>
                  <a:pt x="511" y="56"/>
                </a:cubicBezTo>
                <a:cubicBezTo>
                  <a:pt x="440" y="25"/>
                  <a:pt x="362" y="8"/>
                  <a:pt x="285" y="4"/>
                </a:cubicBezTo>
                <a:cubicBezTo>
                  <a:pt x="207" y="0"/>
                  <a:pt x="131" y="25"/>
                  <a:pt x="77" y="82"/>
                </a:cubicBezTo>
                <a:cubicBezTo>
                  <a:pt x="23" y="138"/>
                  <a:pt x="0" y="219"/>
                  <a:pt x="4" y="295"/>
                </a:cubicBezTo>
                <a:cubicBezTo>
                  <a:pt x="6" y="338"/>
                  <a:pt x="17" y="382"/>
                  <a:pt x="36" y="420"/>
                </a:cubicBezTo>
                <a:cubicBezTo>
                  <a:pt x="56" y="460"/>
                  <a:pt x="88" y="493"/>
                  <a:pt x="116" y="528"/>
                </a:cubicBezTo>
                <a:cubicBezTo>
                  <a:pt x="141" y="558"/>
                  <a:pt x="165" y="592"/>
                  <a:pt x="183" y="626"/>
                </a:cubicBezTo>
                <a:cubicBezTo>
                  <a:pt x="206" y="669"/>
                  <a:pt x="194" y="710"/>
                  <a:pt x="166" y="746"/>
                </a:cubicBezTo>
                <a:cubicBezTo>
                  <a:pt x="149" y="767"/>
                  <a:pt x="179" y="798"/>
                  <a:pt x="196" y="776"/>
                </a:cubicBezTo>
                <a:cubicBezTo>
                  <a:pt x="226" y="737"/>
                  <a:pt x="246" y="695"/>
                  <a:pt x="235" y="645"/>
                </a:cubicBezTo>
                <a:cubicBezTo>
                  <a:pt x="227" y="605"/>
                  <a:pt x="200" y="572"/>
                  <a:pt x="178" y="540"/>
                </a:cubicBezTo>
                <a:cubicBezTo>
                  <a:pt x="151" y="499"/>
                  <a:pt x="115" y="465"/>
                  <a:pt x="88" y="424"/>
                </a:cubicBezTo>
                <a:cubicBezTo>
                  <a:pt x="61" y="385"/>
                  <a:pt x="48" y="338"/>
                  <a:pt x="46" y="290"/>
                </a:cubicBezTo>
                <a:cubicBezTo>
                  <a:pt x="42" y="210"/>
                  <a:pt x="74" y="127"/>
                  <a:pt x="142" y="82"/>
                </a:cubicBezTo>
                <a:cubicBezTo>
                  <a:pt x="210" y="36"/>
                  <a:pt x="295" y="43"/>
                  <a:pt x="371" y="57"/>
                </a:cubicBezTo>
                <a:cubicBezTo>
                  <a:pt x="436" y="70"/>
                  <a:pt x="500" y="91"/>
                  <a:pt x="555" y="129"/>
                </a:cubicBezTo>
                <a:cubicBezTo>
                  <a:pt x="580" y="146"/>
                  <a:pt x="601" y="168"/>
                  <a:pt x="615" y="194"/>
                </a:cubicBezTo>
                <a:cubicBezTo>
                  <a:pt x="633" y="225"/>
                  <a:pt x="635" y="261"/>
                  <a:pt x="633" y="295"/>
                </a:cubicBezTo>
                <a:cubicBezTo>
                  <a:pt x="630" y="366"/>
                  <a:pt x="589" y="423"/>
                  <a:pt x="552" y="481"/>
                </a:cubicBezTo>
                <a:cubicBezTo>
                  <a:pt x="504" y="556"/>
                  <a:pt x="489" y="647"/>
                  <a:pt x="494" y="734"/>
                </a:cubicBezTo>
                <a:cubicBezTo>
                  <a:pt x="496" y="762"/>
                  <a:pt x="538" y="762"/>
                  <a:pt x="536" y="7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4"/>
          <p:cNvSpPr>
            <a:spLocks noEditPoints="1"/>
          </p:cNvSpPr>
          <p:nvPr/>
        </p:nvSpPr>
        <p:spPr bwMode="auto">
          <a:xfrm>
            <a:off x="5504920" y="4225888"/>
            <a:ext cx="913381" cy="1036450"/>
          </a:xfrm>
          <a:custGeom>
            <a:avLst/>
            <a:gdLst>
              <a:gd name="T0" fmla="*/ 335 w 337"/>
              <a:gd name="T1" fmla="*/ 82 h 382"/>
              <a:gd name="T2" fmla="*/ 327 w 337"/>
              <a:gd name="T3" fmla="*/ 19 h 382"/>
              <a:gd name="T4" fmla="*/ 326 w 337"/>
              <a:gd name="T5" fmla="*/ 18 h 382"/>
              <a:gd name="T6" fmla="*/ 293 w 337"/>
              <a:gd name="T7" fmla="*/ 7 h 382"/>
              <a:gd name="T8" fmla="*/ 74 w 337"/>
              <a:gd name="T9" fmla="*/ 42 h 382"/>
              <a:gd name="T10" fmla="*/ 92 w 337"/>
              <a:gd name="T11" fmla="*/ 73 h 382"/>
              <a:gd name="T12" fmla="*/ 290 w 337"/>
              <a:gd name="T13" fmla="*/ 43 h 382"/>
              <a:gd name="T14" fmla="*/ 294 w 337"/>
              <a:gd name="T15" fmla="*/ 88 h 382"/>
              <a:gd name="T16" fmla="*/ 292 w 337"/>
              <a:gd name="T17" fmla="*/ 88 h 382"/>
              <a:gd name="T18" fmla="*/ 58 w 337"/>
              <a:gd name="T19" fmla="*/ 94 h 382"/>
              <a:gd name="T20" fmla="*/ 58 w 337"/>
              <a:gd name="T21" fmla="*/ 94 h 382"/>
              <a:gd name="T22" fmla="*/ 48 w 337"/>
              <a:gd name="T23" fmla="*/ 58 h 382"/>
              <a:gd name="T24" fmla="*/ 7 w 337"/>
              <a:gd name="T25" fmla="*/ 69 h 382"/>
              <a:gd name="T26" fmla="*/ 123 w 337"/>
              <a:gd name="T27" fmla="*/ 338 h 382"/>
              <a:gd name="T28" fmla="*/ 281 w 337"/>
              <a:gd name="T29" fmla="*/ 348 h 382"/>
              <a:gd name="T30" fmla="*/ 318 w 337"/>
              <a:gd name="T31" fmla="*/ 278 h 382"/>
              <a:gd name="T32" fmla="*/ 334 w 337"/>
              <a:gd name="T33" fmla="*/ 179 h 382"/>
              <a:gd name="T34" fmla="*/ 335 w 337"/>
              <a:gd name="T35" fmla="*/ 82 h 382"/>
              <a:gd name="T36" fmla="*/ 292 w 337"/>
              <a:gd name="T37" fmla="*/ 124 h 382"/>
              <a:gd name="T38" fmla="*/ 294 w 337"/>
              <a:gd name="T39" fmla="*/ 124 h 382"/>
              <a:gd name="T40" fmla="*/ 294 w 337"/>
              <a:gd name="T41" fmla="*/ 138 h 382"/>
              <a:gd name="T42" fmla="*/ 80 w 337"/>
              <a:gd name="T43" fmla="*/ 165 h 382"/>
              <a:gd name="T44" fmla="*/ 72 w 337"/>
              <a:gd name="T45" fmla="*/ 168 h 382"/>
              <a:gd name="T46" fmla="*/ 65 w 337"/>
              <a:gd name="T47" fmla="*/ 131 h 382"/>
              <a:gd name="T48" fmla="*/ 292 w 337"/>
              <a:gd name="T49" fmla="*/ 124 h 382"/>
              <a:gd name="T50" fmla="*/ 85 w 337"/>
              <a:gd name="T51" fmla="*/ 219 h 382"/>
              <a:gd name="T52" fmla="*/ 82 w 337"/>
              <a:gd name="T53" fmla="*/ 210 h 382"/>
              <a:gd name="T54" fmla="*/ 80 w 337"/>
              <a:gd name="T55" fmla="*/ 202 h 382"/>
              <a:gd name="T56" fmla="*/ 292 w 337"/>
              <a:gd name="T57" fmla="*/ 175 h 382"/>
              <a:gd name="T58" fmla="*/ 290 w 337"/>
              <a:gd name="T59" fmla="*/ 198 h 382"/>
              <a:gd name="T60" fmla="*/ 264 w 337"/>
              <a:gd name="T61" fmla="*/ 186 h 382"/>
              <a:gd name="T62" fmla="*/ 89 w 337"/>
              <a:gd name="T63" fmla="*/ 218 h 382"/>
              <a:gd name="T64" fmla="*/ 85 w 337"/>
              <a:gd name="T65" fmla="*/ 219 h 382"/>
              <a:gd name="T66" fmla="*/ 226 w 337"/>
              <a:gd name="T67" fmla="*/ 322 h 382"/>
              <a:gd name="T68" fmla="*/ 149 w 337"/>
              <a:gd name="T69" fmla="*/ 304 h 382"/>
              <a:gd name="T70" fmla="*/ 143 w 337"/>
              <a:gd name="T71" fmla="*/ 301 h 382"/>
              <a:gd name="T72" fmla="*/ 197 w 337"/>
              <a:gd name="T73" fmla="*/ 300 h 382"/>
              <a:gd name="T74" fmla="*/ 276 w 337"/>
              <a:gd name="T75" fmla="*/ 273 h 382"/>
              <a:gd name="T76" fmla="*/ 258 w 337"/>
              <a:gd name="T77" fmla="*/ 311 h 382"/>
              <a:gd name="T78" fmla="*/ 226 w 337"/>
              <a:gd name="T79" fmla="*/ 322 h 382"/>
              <a:gd name="T80" fmla="*/ 283 w 337"/>
              <a:gd name="T81" fmla="*/ 251 h 382"/>
              <a:gd name="T82" fmla="*/ 254 w 337"/>
              <a:gd name="T83" fmla="*/ 245 h 382"/>
              <a:gd name="T84" fmla="*/ 182 w 337"/>
              <a:gd name="T85" fmla="*/ 264 h 382"/>
              <a:gd name="T86" fmla="*/ 105 w 337"/>
              <a:gd name="T87" fmla="*/ 263 h 382"/>
              <a:gd name="T88" fmla="*/ 100 w 337"/>
              <a:gd name="T89" fmla="*/ 255 h 382"/>
              <a:gd name="T90" fmla="*/ 185 w 337"/>
              <a:gd name="T91" fmla="*/ 248 h 382"/>
              <a:gd name="T92" fmla="*/ 283 w 337"/>
              <a:gd name="T93" fmla="*/ 217 h 382"/>
              <a:gd name="T94" fmla="*/ 289 w 337"/>
              <a:gd name="T95" fmla="*/ 208 h 382"/>
              <a:gd name="T96" fmla="*/ 283 w 337"/>
              <a:gd name="T97" fmla="*/ 251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7" h="382">
                <a:moveTo>
                  <a:pt x="335" y="82"/>
                </a:moveTo>
                <a:cubicBezTo>
                  <a:pt x="334" y="61"/>
                  <a:pt x="333" y="39"/>
                  <a:pt x="327" y="19"/>
                </a:cubicBezTo>
                <a:cubicBezTo>
                  <a:pt x="326" y="18"/>
                  <a:pt x="326" y="18"/>
                  <a:pt x="326" y="18"/>
                </a:cubicBezTo>
                <a:cubicBezTo>
                  <a:pt x="321" y="2"/>
                  <a:pt x="303" y="0"/>
                  <a:pt x="293" y="7"/>
                </a:cubicBezTo>
                <a:cubicBezTo>
                  <a:pt x="219" y="12"/>
                  <a:pt x="143" y="12"/>
                  <a:pt x="74" y="42"/>
                </a:cubicBezTo>
                <a:cubicBezTo>
                  <a:pt x="52" y="51"/>
                  <a:pt x="71" y="82"/>
                  <a:pt x="92" y="73"/>
                </a:cubicBezTo>
                <a:cubicBezTo>
                  <a:pt x="154" y="47"/>
                  <a:pt x="224" y="48"/>
                  <a:pt x="290" y="43"/>
                </a:cubicBezTo>
                <a:cubicBezTo>
                  <a:pt x="293" y="57"/>
                  <a:pt x="294" y="73"/>
                  <a:pt x="294" y="88"/>
                </a:cubicBezTo>
                <a:cubicBezTo>
                  <a:pt x="294" y="88"/>
                  <a:pt x="293" y="88"/>
                  <a:pt x="292" y="88"/>
                </a:cubicBezTo>
                <a:cubicBezTo>
                  <a:pt x="214" y="83"/>
                  <a:pt x="136" y="94"/>
                  <a:pt x="58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55" y="82"/>
                  <a:pt x="52" y="70"/>
                  <a:pt x="48" y="58"/>
                </a:cubicBezTo>
                <a:cubicBezTo>
                  <a:pt x="41" y="32"/>
                  <a:pt x="0" y="43"/>
                  <a:pt x="7" y="69"/>
                </a:cubicBezTo>
                <a:cubicBezTo>
                  <a:pt x="35" y="162"/>
                  <a:pt x="29" y="284"/>
                  <a:pt x="123" y="338"/>
                </a:cubicBezTo>
                <a:cubicBezTo>
                  <a:pt x="165" y="362"/>
                  <a:pt x="240" y="382"/>
                  <a:pt x="281" y="348"/>
                </a:cubicBezTo>
                <a:cubicBezTo>
                  <a:pt x="301" y="331"/>
                  <a:pt x="311" y="303"/>
                  <a:pt x="318" y="278"/>
                </a:cubicBezTo>
                <a:cubicBezTo>
                  <a:pt x="328" y="246"/>
                  <a:pt x="331" y="212"/>
                  <a:pt x="334" y="179"/>
                </a:cubicBezTo>
                <a:cubicBezTo>
                  <a:pt x="336" y="147"/>
                  <a:pt x="337" y="114"/>
                  <a:pt x="335" y="82"/>
                </a:cubicBezTo>
                <a:close/>
                <a:moveTo>
                  <a:pt x="292" y="124"/>
                </a:moveTo>
                <a:cubicBezTo>
                  <a:pt x="293" y="124"/>
                  <a:pt x="293" y="124"/>
                  <a:pt x="294" y="124"/>
                </a:cubicBezTo>
                <a:cubicBezTo>
                  <a:pt x="294" y="129"/>
                  <a:pt x="294" y="133"/>
                  <a:pt x="294" y="138"/>
                </a:cubicBezTo>
                <a:cubicBezTo>
                  <a:pt x="222" y="146"/>
                  <a:pt x="151" y="158"/>
                  <a:pt x="80" y="165"/>
                </a:cubicBezTo>
                <a:cubicBezTo>
                  <a:pt x="77" y="166"/>
                  <a:pt x="74" y="166"/>
                  <a:pt x="72" y="168"/>
                </a:cubicBezTo>
                <a:cubicBezTo>
                  <a:pt x="70" y="155"/>
                  <a:pt x="67" y="143"/>
                  <a:pt x="65" y="131"/>
                </a:cubicBezTo>
                <a:cubicBezTo>
                  <a:pt x="141" y="130"/>
                  <a:pt x="216" y="120"/>
                  <a:pt x="292" y="124"/>
                </a:cubicBezTo>
                <a:close/>
                <a:moveTo>
                  <a:pt x="85" y="219"/>
                </a:moveTo>
                <a:cubicBezTo>
                  <a:pt x="84" y="216"/>
                  <a:pt x="83" y="213"/>
                  <a:pt x="82" y="210"/>
                </a:cubicBezTo>
                <a:cubicBezTo>
                  <a:pt x="82" y="207"/>
                  <a:pt x="81" y="204"/>
                  <a:pt x="80" y="202"/>
                </a:cubicBezTo>
                <a:cubicBezTo>
                  <a:pt x="151" y="194"/>
                  <a:pt x="221" y="182"/>
                  <a:pt x="292" y="175"/>
                </a:cubicBezTo>
                <a:cubicBezTo>
                  <a:pt x="291" y="182"/>
                  <a:pt x="291" y="190"/>
                  <a:pt x="290" y="198"/>
                </a:cubicBezTo>
                <a:cubicBezTo>
                  <a:pt x="288" y="187"/>
                  <a:pt x="277" y="177"/>
                  <a:pt x="264" y="186"/>
                </a:cubicBezTo>
                <a:cubicBezTo>
                  <a:pt x="217" y="219"/>
                  <a:pt x="145" y="218"/>
                  <a:pt x="89" y="218"/>
                </a:cubicBezTo>
                <a:cubicBezTo>
                  <a:pt x="88" y="218"/>
                  <a:pt x="87" y="219"/>
                  <a:pt x="85" y="219"/>
                </a:cubicBezTo>
                <a:close/>
                <a:moveTo>
                  <a:pt x="226" y="322"/>
                </a:moveTo>
                <a:cubicBezTo>
                  <a:pt x="200" y="322"/>
                  <a:pt x="173" y="316"/>
                  <a:pt x="149" y="304"/>
                </a:cubicBezTo>
                <a:cubicBezTo>
                  <a:pt x="147" y="303"/>
                  <a:pt x="145" y="302"/>
                  <a:pt x="143" y="301"/>
                </a:cubicBezTo>
                <a:cubicBezTo>
                  <a:pt x="161" y="301"/>
                  <a:pt x="179" y="301"/>
                  <a:pt x="197" y="300"/>
                </a:cubicBezTo>
                <a:cubicBezTo>
                  <a:pt x="224" y="298"/>
                  <a:pt x="256" y="293"/>
                  <a:pt x="276" y="273"/>
                </a:cubicBezTo>
                <a:cubicBezTo>
                  <a:pt x="272" y="287"/>
                  <a:pt x="266" y="300"/>
                  <a:pt x="258" y="311"/>
                </a:cubicBezTo>
                <a:cubicBezTo>
                  <a:pt x="249" y="323"/>
                  <a:pt x="242" y="323"/>
                  <a:pt x="226" y="322"/>
                </a:cubicBezTo>
                <a:close/>
                <a:moveTo>
                  <a:pt x="283" y="251"/>
                </a:moveTo>
                <a:cubicBezTo>
                  <a:pt x="278" y="240"/>
                  <a:pt x="264" y="234"/>
                  <a:pt x="254" y="245"/>
                </a:cubicBezTo>
                <a:cubicBezTo>
                  <a:pt x="237" y="263"/>
                  <a:pt x="204" y="263"/>
                  <a:pt x="182" y="264"/>
                </a:cubicBezTo>
                <a:cubicBezTo>
                  <a:pt x="156" y="265"/>
                  <a:pt x="131" y="264"/>
                  <a:pt x="105" y="263"/>
                </a:cubicBezTo>
                <a:cubicBezTo>
                  <a:pt x="103" y="261"/>
                  <a:pt x="101" y="258"/>
                  <a:pt x="100" y="255"/>
                </a:cubicBezTo>
                <a:cubicBezTo>
                  <a:pt x="128" y="254"/>
                  <a:pt x="157" y="252"/>
                  <a:pt x="185" y="248"/>
                </a:cubicBezTo>
                <a:cubicBezTo>
                  <a:pt x="219" y="243"/>
                  <a:pt x="255" y="237"/>
                  <a:pt x="283" y="217"/>
                </a:cubicBezTo>
                <a:cubicBezTo>
                  <a:pt x="286" y="215"/>
                  <a:pt x="288" y="212"/>
                  <a:pt x="289" y="208"/>
                </a:cubicBezTo>
                <a:cubicBezTo>
                  <a:pt x="288" y="223"/>
                  <a:pt x="286" y="237"/>
                  <a:pt x="283" y="2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31567">
            <a:off x="8125126" y="5910458"/>
            <a:ext cx="3130009" cy="52322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5875">
                  <a:noFill/>
                  <a:round/>
                </a:ln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obster" panose="02000506000000020003" pitchFamily="2" charset="0"/>
              </a:rPr>
              <a:t>Environment</a:t>
            </a:r>
            <a:endParaRPr lang="en-US" sz="2800" dirty="0">
              <a:ln w="15875">
                <a:noFill/>
                <a:round/>
              </a:ln>
              <a:solidFill>
                <a:schemeClr val="accent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obster" panose="02000506000000020003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263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A602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9" grpId="0"/>
      <p:bldP spid="33" grpId="0"/>
      <p:bldP spid="34" grpId="0"/>
      <p:bldP spid="35" grpId="0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36" grpId="0" animBg="1"/>
      <p:bldP spid="37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/>
            </a:gs>
            <a:gs pos="100000">
              <a:srgbClr val="E1E1E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and_orange_p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157">
            <a:off x="8133143" y="3508574"/>
            <a:ext cx="3040558" cy="3677948"/>
          </a:xfrm>
          <a:prstGeom prst="rect">
            <a:avLst/>
          </a:prstGeom>
        </p:spPr>
      </p:pic>
      <p:pic>
        <p:nvPicPr>
          <p:cNvPr id="2" name="figure_top_bod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28" y="0"/>
            <a:ext cx="4787569" cy="6858000"/>
          </a:xfrm>
          <a:prstGeom prst="rect">
            <a:avLst/>
          </a:prstGeom>
        </p:spPr>
      </p:pic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524003" y="0"/>
            <a:ext cx="5203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31567">
            <a:off x="3077757" y="2705006"/>
            <a:ext cx="2902934" cy="64633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5875">
                  <a:noFill/>
                  <a:round/>
                </a:ln>
                <a:latin typeface="Chewy" panose="02000000000000000000" pitchFamily="2" charset="0"/>
                <a:ea typeface="Chewy" panose="02000000000000000000" pitchFamily="2" charset="0"/>
              </a:rPr>
              <a:t>Challenges</a:t>
            </a:r>
            <a:endParaRPr lang="en-US" sz="3600" dirty="0">
              <a:ln w="15875">
                <a:noFill/>
                <a:round/>
              </a:ln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14" name="Left Puzzle Piece"/>
          <p:cNvSpPr>
            <a:spLocks noEditPoints="1"/>
          </p:cNvSpPr>
          <p:nvPr/>
        </p:nvSpPr>
        <p:spPr bwMode="auto">
          <a:xfrm>
            <a:off x="2455865" y="1054103"/>
            <a:ext cx="3890963" cy="3565525"/>
          </a:xfrm>
          <a:custGeom>
            <a:avLst/>
            <a:gdLst>
              <a:gd name="T0" fmla="*/ 1096 w 1106"/>
              <a:gd name="T1" fmla="*/ 721 h 1011"/>
              <a:gd name="T2" fmla="*/ 1032 w 1106"/>
              <a:gd name="T3" fmla="*/ 642 h 1011"/>
              <a:gd name="T4" fmla="*/ 899 w 1106"/>
              <a:gd name="T5" fmla="*/ 600 h 1011"/>
              <a:gd name="T6" fmla="*/ 1094 w 1106"/>
              <a:gd name="T7" fmla="*/ 496 h 1011"/>
              <a:gd name="T8" fmla="*/ 1072 w 1106"/>
              <a:gd name="T9" fmla="*/ 212 h 1011"/>
              <a:gd name="T10" fmla="*/ 961 w 1106"/>
              <a:gd name="T11" fmla="*/ 225 h 1011"/>
              <a:gd name="T12" fmla="*/ 749 w 1106"/>
              <a:gd name="T13" fmla="*/ 229 h 1011"/>
              <a:gd name="T14" fmla="*/ 671 w 1106"/>
              <a:gd name="T15" fmla="*/ 1 h 1011"/>
              <a:gd name="T16" fmla="*/ 578 w 1106"/>
              <a:gd name="T17" fmla="*/ 156 h 1011"/>
              <a:gd name="T18" fmla="*/ 588 w 1106"/>
              <a:gd name="T19" fmla="*/ 223 h 1011"/>
              <a:gd name="T20" fmla="*/ 432 w 1106"/>
              <a:gd name="T21" fmla="*/ 235 h 1011"/>
              <a:gd name="T22" fmla="*/ 271 w 1106"/>
              <a:gd name="T23" fmla="*/ 273 h 1011"/>
              <a:gd name="T24" fmla="*/ 278 w 1106"/>
              <a:gd name="T25" fmla="*/ 501 h 1011"/>
              <a:gd name="T26" fmla="*/ 191 w 1106"/>
              <a:gd name="T27" fmla="*/ 469 h 1011"/>
              <a:gd name="T28" fmla="*/ 31 w 1106"/>
              <a:gd name="T29" fmla="*/ 513 h 1011"/>
              <a:gd name="T30" fmla="*/ 190 w 1106"/>
              <a:gd name="T31" fmla="*/ 664 h 1011"/>
              <a:gd name="T32" fmla="*/ 261 w 1106"/>
              <a:gd name="T33" fmla="*/ 651 h 1011"/>
              <a:gd name="T34" fmla="*/ 244 w 1106"/>
              <a:gd name="T35" fmla="*/ 897 h 1011"/>
              <a:gd name="T36" fmla="*/ 368 w 1106"/>
              <a:gd name="T37" fmla="*/ 1008 h 1011"/>
              <a:gd name="T38" fmla="*/ 503 w 1106"/>
              <a:gd name="T39" fmla="*/ 992 h 1011"/>
              <a:gd name="T40" fmla="*/ 611 w 1106"/>
              <a:gd name="T41" fmla="*/ 922 h 1011"/>
              <a:gd name="T42" fmla="*/ 561 w 1106"/>
              <a:gd name="T43" fmla="*/ 838 h 1011"/>
              <a:gd name="T44" fmla="*/ 764 w 1106"/>
              <a:gd name="T45" fmla="*/ 852 h 1011"/>
              <a:gd name="T46" fmla="*/ 839 w 1106"/>
              <a:gd name="T47" fmla="*/ 973 h 1011"/>
              <a:gd name="T48" fmla="*/ 1086 w 1106"/>
              <a:gd name="T49" fmla="*/ 947 h 1011"/>
              <a:gd name="T50" fmla="*/ 1084 w 1106"/>
              <a:gd name="T51" fmla="*/ 886 h 1011"/>
              <a:gd name="T52" fmla="*/ 957 w 1106"/>
              <a:gd name="T53" fmla="*/ 956 h 1011"/>
              <a:gd name="T54" fmla="*/ 752 w 1106"/>
              <a:gd name="T55" fmla="*/ 933 h 1011"/>
              <a:gd name="T56" fmla="*/ 789 w 1106"/>
              <a:gd name="T57" fmla="*/ 828 h 1011"/>
              <a:gd name="T58" fmla="*/ 542 w 1106"/>
              <a:gd name="T59" fmla="*/ 813 h 1011"/>
              <a:gd name="T60" fmla="*/ 582 w 1106"/>
              <a:gd name="T61" fmla="*/ 955 h 1011"/>
              <a:gd name="T62" fmla="*/ 414 w 1106"/>
              <a:gd name="T63" fmla="*/ 981 h 1011"/>
              <a:gd name="T64" fmla="*/ 262 w 1106"/>
              <a:gd name="T65" fmla="*/ 880 h 1011"/>
              <a:gd name="T66" fmla="*/ 284 w 1106"/>
              <a:gd name="T67" fmla="*/ 705 h 1011"/>
              <a:gd name="T68" fmla="*/ 284 w 1106"/>
              <a:gd name="T69" fmla="*/ 633 h 1011"/>
              <a:gd name="T70" fmla="*/ 39 w 1106"/>
              <a:gd name="T71" fmla="*/ 558 h 1011"/>
              <a:gd name="T72" fmla="*/ 191 w 1106"/>
              <a:gd name="T73" fmla="*/ 492 h 1011"/>
              <a:gd name="T74" fmla="*/ 290 w 1106"/>
              <a:gd name="T75" fmla="*/ 448 h 1011"/>
              <a:gd name="T76" fmla="*/ 293 w 1106"/>
              <a:gd name="T77" fmla="*/ 265 h 1011"/>
              <a:gd name="T78" fmla="*/ 444 w 1106"/>
              <a:gd name="T79" fmla="*/ 257 h 1011"/>
              <a:gd name="T80" fmla="*/ 586 w 1106"/>
              <a:gd name="T81" fmla="*/ 257 h 1011"/>
              <a:gd name="T82" fmla="*/ 586 w 1106"/>
              <a:gd name="T83" fmla="*/ 133 h 1011"/>
              <a:gd name="T84" fmla="*/ 642 w 1106"/>
              <a:gd name="T85" fmla="*/ 27 h 1011"/>
              <a:gd name="T86" fmla="*/ 747 w 1106"/>
              <a:gd name="T87" fmla="*/ 143 h 1011"/>
              <a:gd name="T88" fmla="*/ 820 w 1106"/>
              <a:gd name="T89" fmla="*/ 265 h 1011"/>
              <a:gd name="T90" fmla="*/ 1060 w 1106"/>
              <a:gd name="T91" fmla="*/ 235 h 1011"/>
              <a:gd name="T92" fmla="*/ 1077 w 1106"/>
              <a:gd name="T93" fmla="*/ 437 h 1011"/>
              <a:gd name="T94" fmla="*/ 1072 w 1106"/>
              <a:gd name="T95" fmla="*/ 508 h 1011"/>
              <a:gd name="T96" fmla="*/ 897 w 1106"/>
              <a:gd name="T97" fmla="*/ 501 h 1011"/>
              <a:gd name="T98" fmla="*/ 951 w 1106"/>
              <a:gd name="T99" fmla="*/ 703 h 1011"/>
              <a:gd name="T100" fmla="*/ 1078 w 1106"/>
              <a:gd name="T101" fmla="*/ 754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06" h="1011">
                <a:moveTo>
                  <a:pt x="1104" y="855"/>
                </a:moveTo>
                <a:cubicBezTo>
                  <a:pt x="1101" y="811"/>
                  <a:pt x="1100" y="766"/>
                  <a:pt x="1096" y="721"/>
                </a:cubicBezTo>
                <a:cubicBezTo>
                  <a:pt x="1093" y="695"/>
                  <a:pt x="1090" y="653"/>
                  <a:pt x="1064" y="637"/>
                </a:cubicBezTo>
                <a:cubicBezTo>
                  <a:pt x="1054" y="630"/>
                  <a:pt x="1041" y="637"/>
                  <a:pt x="1032" y="642"/>
                </a:cubicBezTo>
                <a:cubicBezTo>
                  <a:pt x="1012" y="652"/>
                  <a:pt x="995" y="667"/>
                  <a:pt x="975" y="677"/>
                </a:cubicBezTo>
                <a:cubicBezTo>
                  <a:pt x="929" y="701"/>
                  <a:pt x="903" y="635"/>
                  <a:pt x="899" y="600"/>
                </a:cubicBezTo>
                <a:cubicBezTo>
                  <a:pt x="894" y="562"/>
                  <a:pt x="902" y="489"/>
                  <a:pt x="952" y="485"/>
                </a:cubicBezTo>
                <a:cubicBezTo>
                  <a:pt x="989" y="482"/>
                  <a:pt x="1087" y="578"/>
                  <a:pt x="1094" y="496"/>
                </a:cubicBezTo>
                <a:cubicBezTo>
                  <a:pt x="1101" y="428"/>
                  <a:pt x="1098" y="357"/>
                  <a:pt x="1090" y="289"/>
                </a:cubicBezTo>
                <a:cubicBezTo>
                  <a:pt x="1087" y="262"/>
                  <a:pt x="1083" y="236"/>
                  <a:pt x="1072" y="212"/>
                </a:cubicBezTo>
                <a:cubicBezTo>
                  <a:pt x="1068" y="202"/>
                  <a:pt x="1057" y="207"/>
                  <a:pt x="1055" y="215"/>
                </a:cubicBezTo>
                <a:cubicBezTo>
                  <a:pt x="1023" y="213"/>
                  <a:pt x="992" y="219"/>
                  <a:pt x="961" y="225"/>
                </a:cubicBezTo>
                <a:cubicBezTo>
                  <a:pt x="924" y="232"/>
                  <a:pt x="886" y="239"/>
                  <a:pt x="848" y="243"/>
                </a:cubicBezTo>
                <a:cubicBezTo>
                  <a:pt x="820" y="246"/>
                  <a:pt x="769" y="255"/>
                  <a:pt x="749" y="229"/>
                </a:cubicBezTo>
                <a:cubicBezTo>
                  <a:pt x="727" y="200"/>
                  <a:pt x="768" y="156"/>
                  <a:pt x="773" y="127"/>
                </a:cubicBezTo>
                <a:cubicBezTo>
                  <a:pt x="783" y="61"/>
                  <a:pt x="740" y="0"/>
                  <a:pt x="671" y="1"/>
                </a:cubicBezTo>
                <a:cubicBezTo>
                  <a:pt x="608" y="2"/>
                  <a:pt x="562" y="58"/>
                  <a:pt x="564" y="120"/>
                </a:cubicBezTo>
                <a:cubicBezTo>
                  <a:pt x="564" y="135"/>
                  <a:pt x="569" y="144"/>
                  <a:pt x="578" y="156"/>
                </a:cubicBezTo>
                <a:cubicBezTo>
                  <a:pt x="587" y="168"/>
                  <a:pt x="595" y="189"/>
                  <a:pt x="592" y="204"/>
                </a:cubicBezTo>
                <a:cubicBezTo>
                  <a:pt x="591" y="210"/>
                  <a:pt x="590" y="217"/>
                  <a:pt x="588" y="223"/>
                </a:cubicBezTo>
                <a:cubicBezTo>
                  <a:pt x="585" y="220"/>
                  <a:pt x="581" y="218"/>
                  <a:pt x="576" y="221"/>
                </a:cubicBezTo>
                <a:cubicBezTo>
                  <a:pt x="535" y="244"/>
                  <a:pt x="477" y="243"/>
                  <a:pt x="432" y="235"/>
                </a:cubicBezTo>
                <a:cubicBezTo>
                  <a:pt x="397" y="229"/>
                  <a:pt x="362" y="212"/>
                  <a:pt x="325" y="214"/>
                </a:cubicBezTo>
                <a:cubicBezTo>
                  <a:pt x="292" y="215"/>
                  <a:pt x="275" y="243"/>
                  <a:pt x="271" y="273"/>
                </a:cubicBezTo>
                <a:cubicBezTo>
                  <a:pt x="264" y="331"/>
                  <a:pt x="264" y="390"/>
                  <a:pt x="270" y="448"/>
                </a:cubicBezTo>
                <a:cubicBezTo>
                  <a:pt x="272" y="466"/>
                  <a:pt x="277" y="483"/>
                  <a:pt x="278" y="501"/>
                </a:cubicBezTo>
                <a:cubicBezTo>
                  <a:pt x="279" y="512"/>
                  <a:pt x="277" y="513"/>
                  <a:pt x="267" y="510"/>
                </a:cubicBezTo>
                <a:cubicBezTo>
                  <a:pt x="240" y="502"/>
                  <a:pt x="216" y="482"/>
                  <a:pt x="191" y="469"/>
                </a:cubicBezTo>
                <a:cubicBezTo>
                  <a:pt x="166" y="456"/>
                  <a:pt x="138" y="445"/>
                  <a:pt x="110" y="452"/>
                </a:cubicBezTo>
                <a:cubicBezTo>
                  <a:pt x="76" y="460"/>
                  <a:pt x="47" y="482"/>
                  <a:pt x="31" y="513"/>
                </a:cubicBezTo>
                <a:cubicBezTo>
                  <a:pt x="0" y="575"/>
                  <a:pt x="30" y="670"/>
                  <a:pt x="98" y="695"/>
                </a:cubicBezTo>
                <a:cubicBezTo>
                  <a:pt x="132" y="707"/>
                  <a:pt x="165" y="684"/>
                  <a:pt x="190" y="664"/>
                </a:cubicBezTo>
                <a:cubicBezTo>
                  <a:pt x="212" y="648"/>
                  <a:pt x="238" y="621"/>
                  <a:pt x="262" y="640"/>
                </a:cubicBezTo>
                <a:cubicBezTo>
                  <a:pt x="260" y="643"/>
                  <a:pt x="259" y="647"/>
                  <a:pt x="261" y="651"/>
                </a:cubicBezTo>
                <a:cubicBezTo>
                  <a:pt x="279" y="692"/>
                  <a:pt x="250" y="736"/>
                  <a:pt x="244" y="777"/>
                </a:cubicBezTo>
                <a:cubicBezTo>
                  <a:pt x="238" y="817"/>
                  <a:pt x="239" y="858"/>
                  <a:pt x="244" y="897"/>
                </a:cubicBezTo>
                <a:cubicBezTo>
                  <a:pt x="248" y="930"/>
                  <a:pt x="259" y="959"/>
                  <a:pt x="282" y="983"/>
                </a:cubicBezTo>
                <a:cubicBezTo>
                  <a:pt x="304" y="1008"/>
                  <a:pt x="337" y="1011"/>
                  <a:pt x="368" y="1008"/>
                </a:cubicBezTo>
                <a:cubicBezTo>
                  <a:pt x="390" y="1007"/>
                  <a:pt x="411" y="1002"/>
                  <a:pt x="433" y="998"/>
                </a:cubicBezTo>
                <a:cubicBezTo>
                  <a:pt x="456" y="995"/>
                  <a:pt x="480" y="994"/>
                  <a:pt x="503" y="992"/>
                </a:cubicBezTo>
                <a:cubicBezTo>
                  <a:pt x="531" y="989"/>
                  <a:pt x="573" y="990"/>
                  <a:pt x="596" y="970"/>
                </a:cubicBezTo>
                <a:cubicBezTo>
                  <a:pt x="607" y="960"/>
                  <a:pt x="611" y="937"/>
                  <a:pt x="611" y="922"/>
                </a:cubicBezTo>
                <a:cubicBezTo>
                  <a:pt x="611" y="906"/>
                  <a:pt x="601" y="893"/>
                  <a:pt x="591" y="882"/>
                </a:cubicBezTo>
                <a:cubicBezTo>
                  <a:pt x="579" y="868"/>
                  <a:pt x="566" y="856"/>
                  <a:pt x="561" y="838"/>
                </a:cubicBezTo>
                <a:cubicBezTo>
                  <a:pt x="556" y="820"/>
                  <a:pt x="567" y="803"/>
                  <a:pt x="580" y="791"/>
                </a:cubicBezTo>
                <a:cubicBezTo>
                  <a:pt x="632" y="746"/>
                  <a:pt x="796" y="752"/>
                  <a:pt x="764" y="852"/>
                </a:cubicBezTo>
                <a:cubicBezTo>
                  <a:pt x="754" y="882"/>
                  <a:pt x="710" y="915"/>
                  <a:pt x="739" y="949"/>
                </a:cubicBezTo>
                <a:cubicBezTo>
                  <a:pt x="763" y="977"/>
                  <a:pt x="805" y="973"/>
                  <a:pt x="839" y="973"/>
                </a:cubicBezTo>
                <a:cubicBezTo>
                  <a:pt x="892" y="972"/>
                  <a:pt x="944" y="978"/>
                  <a:pt x="997" y="977"/>
                </a:cubicBezTo>
                <a:cubicBezTo>
                  <a:pt x="1028" y="977"/>
                  <a:pt x="1065" y="973"/>
                  <a:pt x="1086" y="947"/>
                </a:cubicBezTo>
                <a:cubicBezTo>
                  <a:pt x="1106" y="922"/>
                  <a:pt x="1105" y="885"/>
                  <a:pt x="1104" y="855"/>
                </a:cubicBezTo>
                <a:close/>
                <a:moveTo>
                  <a:pt x="1084" y="886"/>
                </a:moveTo>
                <a:cubicBezTo>
                  <a:pt x="1083" y="924"/>
                  <a:pt x="1068" y="947"/>
                  <a:pt x="1031" y="954"/>
                </a:cubicBezTo>
                <a:cubicBezTo>
                  <a:pt x="1007" y="959"/>
                  <a:pt x="981" y="958"/>
                  <a:pt x="957" y="956"/>
                </a:cubicBezTo>
                <a:cubicBezTo>
                  <a:pt x="928" y="954"/>
                  <a:pt x="899" y="952"/>
                  <a:pt x="870" y="952"/>
                </a:cubicBezTo>
                <a:cubicBezTo>
                  <a:pt x="838" y="952"/>
                  <a:pt x="773" y="964"/>
                  <a:pt x="752" y="933"/>
                </a:cubicBezTo>
                <a:cubicBezTo>
                  <a:pt x="740" y="915"/>
                  <a:pt x="768" y="890"/>
                  <a:pt x="776" y="875"/>
                </a:cubicBezTo>
                <a:cubicBezTo>
                  <a:pt x="783" y="860"/>
                  <a:pt x="788" y="844"/>
                  <a:pt x="789" y="828"/>
                </a:cubicBezTo>
                <a:cubicBezTo>
                  <a:pt x="793" y="742"/>
                  <a:pt x="671" y="737"/>
                  <a:pt x="614" y="753"/>
                </a:cubicBezTo>
                <a:cubicBezTo>
                  <a:pt x="583" y="761"/>
                  <a:pt x="552" y="781"/>
                  <a:pt x="542" y="813"/>
                </a:cubicBezTo>
                <a:cubicBezTo>
                  <a:pt x="531" y="847"/>
                  <a:pt x="556" y="874"/>
                  <a:pt x="577" y="896"/>
                </a:cubicBezTo>
                <a:cubicBezTo>
                  <a:pt x="594" y="914"/>
                  <a:pt x="593" y="933"/>
                  <a:pt x="582" y="955"/>
                </a:cubicBezTo>
                <a:cubicBezTo>
                  <a:pt x="578" y="965"/>
                  <a:pt x="550" y="966"/>
                  <a:pt x="541" y="967"/>
                </a:cubicBezTo>
                <a:cubicBezTo>
                  <a:pt x="499" y="974"/>
                  <a:pt x="456" y="974"/>
                  <a:pt x="414" y="981"/>
                </a:cubicBezTo>
                <a:cubicBezTo>
                  <a:pt x="378" y="987"/>
                  <a:pt x="332" y="1000"/>
                  <a:pt x="301" y="974"/>
                </a:cubicBezTo>
                <a:cubicBezTo>
                  <a:pt x="273" y="951"/>
                  <a:pt x="265" y="914"/>
                  <a:pt x="262" y="880"/>
                </a:cubicBezTo>
                <a:cubicBezTo>
                  <a:pt x="258" y="840"/>
                  <a:pt x="258" y="797"/>
                  <a:pt x="268" y="757"/>
                </a:cubicBezTo>
                <a:cubicBezTo>
                  <a:pt x="272" y="740"/>
                  <a:pt x="280" y="723"/>
                  <a:pt x="284" y="705"/>
                </a:cubicBezTo>
                <a:cubicBezTo>
                  <a:pt x="288" y="686"/>
                  <a:pt x="287" y="667"/>
                  <a:pt x="281" y="648"/>
                </a:cubicBezTo>
                <a:cubicBezTo>
                  <a:pt x="286" y="645"/>
                  <a:pt x="288" y="638"/>
                  <a:pt x="284" y="633"/>
                </a:cubicBezTo>
                <a:cubicBezTo>
                  <a:pt x="241" y="581"/>
                  <a:pt x="190" y="645"/>
                  <a:pt x="151" y="667"/>
                </a:cubicBezTo>
                <a:cubicBezTo>
                  <a:pt x="82" y="707"/>
                  <a:pt x="36" y="615"/>
                  <a:pt x="39" y="558"/>
                </a:cubicBezTo>
                <a:cubicBezTo>
                  <a:pt x="42" y="520"/>
                  <a:pt x="66" y="490"/>
                  <a:pt x="101" y="476"/>
                </a:cubicBezTo>
                <a:cubicBezTo>
                  <a:pt x="133" y="462"/>
                  <a:pt x="163" y="476"/>
                  <a:pt x="191" y="492"/>
                </a:cubicBezTo>
                <a:cubicBezTo>
                  <a:pt x="214" y="504"/>
                  <a:pt x="296" y="565"/>
                  <a:pt x="298" y="504"/>
                </a:cubicBezTo>
                <a:cubicBezTo>
                  <a:pt x="299" y="485"/>
                  <a:pt x="292" y="466"/>
                  <a:pt x="290" y="448"/>
                </a:cubicBezTo>
                <a:cubicBezTo>
                  <a:pt x="287" y="420"/>
                  <a:pt x="286" y="391"/>
                  <a:pt x="286" y="363"/>
                </a:cubicBezTo>
                <a:cubicBezTo>
                  <a:pt x="286" y="331"/>
                  <a:pt x="286" y="297"/>
                  <a:pt x="293" y="265"/>
                </a:cubicBezTo>
                <a:cubicBezTo>
                  <a:pt x="297" y="246"/>
                  <a:pt x="309" y="235"/>
                  <a:pt x="328" y="234"/>
                </a:cubicBezTo>
                <a:cubicBezTo>
                  <a:pt x="367" y="232"/>
                  <a:pt x="406" y="252"/>
                  <a:pt x="444" y="257"/>
                </a:cubicBezTo>
                <a:cubicBezTo>
                  <a:pt x="484" y="262"/>
                  <a:pt x="532" y="262"/>
                  <a:pt x="572" y="245"/>
                </a:cubicBezTo>
                <a:cubicBezTo>
                  <a:pt x="569" y="253"/>
                  <a:pt x="577" y="263"/>
                  <a:pt x="586" y="257"/>
                </a:cubicBezTo>
                <a:cubicBezTo>
                  <a:pt x="616" y="239"/>
                  <a:pt x="616" y="196"/>
                  <a:pt x="605" y="167"/>
                </a:cubicBezTo>
                <a:cubicBezTo>
                  <a:pt x="601" y="154"/>
                  <a:pt x="590" y="145"/>
                  <a:pt x="586" y="133"/>
                </a:cubicBezTo>
                <a:cubicBezTo>
                  <a:pt x="582" y="123"/>
                  <a:pt x="583" y="110"/>
                  <a:pt x="585" y="99"/>
                </a:cubicBezTo>
                <a:cubicBezTo>
                  <a:pt x="591" y="67"/>
                  <a:pt x="611" y="38"/>
                  <a:pt x="642" y="27"/>
                </a:cubicBezTo>
                <a:cubicBezTo>
                  <a:pt x="680" y="13"/>
                  <a:pt x="722" y="24"/>
                  <a:pt x="742" y="59"/>
                </a:cubicBezTo>
                <a:cubicBezTo>
                  <a:pt x="756" y="83"/>
                  <a:pt x="760" y="119"/>
                  <a:pt x="747" y="143"/>
                </a:cubicBezTo>
                <a:cubicBezTo>
                  <a:pt x="732" y="171"/>
                  <a:pt x="708" y="216"/>
                  <a:pt x="736" y="245"/>
                </a:cubicBezTo>
                <a:cubicBezTo>
                  <a:pt x="758" y="267"/>
                  <a:pt x="791" y="266"/>
                  <a:pt x="820" y="265"/>
                </a:cubicBezTo>
                <a:cubicBezTo>
                  <a:pt x="859" y="263"/>
                  <a:pt x="897" y="257"/>
                  <a:pt x="935" y="250"/>
                </a:cubicBezTo>
                <a:cubicBezTo>
                  <a:pt x="975" y="243"/>
                  <a:pt x="1019" y="230"/>
                  <a:pt x="1060" y="235"/>
                </a:cubicBezTo>
                <a:cubicBezTo>
                  <a:pt x="1069" y="263"/>
                  <a:pt x="1071" y="293"/>
                  <a:pt x="1073" y="321"/>
                </a:cubicBezTo>
                <a:cubicBezTo>
                  <a:pt x="1076" y="359"/>
                  <a:pt x="1077" y="398"/>
                  <a:pt x="1077" y="437"/>
                </a:cubicBezTo>
                <a:cubicBezTo>
                  <a:pt x="1077" y="452"/>
                  <a:pt x="1076" y="466"/>
                  <a:pt x="1075" y="480"/>
                </a:cubicBezTo>
                <a:cubicBezTo>
                  <a:pt x="1075" y="489"/>
                  <a:pt x="1076" y="500"/>
                  <a:pt x="1072" y="508"/>
                </a:cubicBezTo>
                <a:cubicBezTo>
                  <a:pt x="1065" y="522"/>
                  <a:pt x="986" y="471"/>
                  <a:pt x="974" y="468"/>
                </a:cubicBezTo>
                <a:cubicBezTo>
                  <a:pt x="942" y="458"/>
                  <a:pt x="913" y="474"/>
                  <a:pt x="897" y="501"/>
                </a:cubicBezTo>
                <a:cubicBezTo>
                  <a:pt x="873" y="539"/>
                  <a:pt x="873" y="594"/>
                  <a:pt x="886" y="636"/>
                </a:cubicBezTo>
                <a:cubicBezTo>
                  <a:pt x="896" y="664"/>
                  <a:pt x="919" y="699"/>
                  <a:pt x="951" y="703"/>
                </a:cubicBezTo>
                <a:cubicBezTo>
                  <a:pt x="989" y="709"/>
                  <a:pt x="1019" y="664"/>
                  <a:pt x="1053" y="654"/>
                </a:cubicBezTo>
                <a:cubicBezTo>
                  <a:pt x="1070" y="649"/>
                  <a:pt x="1078" y="745"/>
                  <a:pt x="1078" y="754"/>
                </a:cubicBezTo>
                <a:cubicBezTo>
                  <a:pt x="1081" y="797"/>
                  <a:pt x="1086" y="843"/>
                  <a:pt x="1084" y="8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ight Puzzle Piece"/>
          <p:cNvSpPr>
            <a:spLocks noEditPoints="1"/>
          </p:cNvSpPr>
          <p:nvPr/>
        </p:nvSpPr>
        <p:spPr bwMode="auto">
          <a:xfrm>
            <a:off x="5530853" y="1628778"/>
            <a:ext cx="4214813" cy="3014663"/>
          </a:xfrm>
          <a:custGeom>
            <a:avLst/>
            <a:gdLst>
              <a:gd name="T0" fmla="*/ 1046 w 1198"/>
              <a:gd name="T1" fmla="*/ 337 h 855"/>
              <a:gd name="T2" fmla="*/ 952 w 1198"/>
              <a:gd name="T3" fmla="*/ 345 h 855"/>
              <a:gd name="T4" fmla="*/ 949 w 1198"/>
              <a:gd name="T5" fmla="*/ 235 h 855"/>
              <a:gd name="T6" fmla="*/ 788 w 1198"/>
              <a:gd name="T7" fmla="*/ 16 h 855"/>
              <a:gd name="T8" fmla="*/ 654 w 1198"/>
              <a:gd name="T9" fmla="*/ 178 h 855"/>
              <a:gd name="T10" fmla="*/ 470 w 1198"/>
              <a:gd name="T11" fmla="*/ 132 h 855"/>
              <a:gd name="T12" fmla="*/ 451 w 1198"/>
              <a:gd name="T13" fmla="*/ 21 h 855"/>
              <a:gd name="T14" fmla="*/ 188 w 1198"/>
              <a:gd name="T15" fmla="*/ 44 h 855"/>
              <a:gd name="T16" fmla="*/ 180 w 1198"/>
              <a:gd name="T17" fmla="*/ 57 h 855"/>
              <a:gd name="T18" fmla="*/ 193 w 1198"/>
              <a:gd name="T19" fmla="*/ 348 h 855"/>
              <a:gd name="T20" fmla="*/ 106 w 1198"/>
              <a:gd name="T21" fmla="*/ 309 h 855"/>
              <a:gd name="T22" fmla="*/ 5 w 1198"/>
              <a:gd name="T23" fmla="*/ 444 h 855"/>
              <a:gd name="T24" fmla="*/ 118 w 1198"/>
              <a:gd name="T25" fmla="*/ 529 h 855"/>
              <a:gd name="T26" fmla="*/ 176 w 1198"/>
              <a:gd name="T27" fmla="*/ 492 h 855"/>
              <a:gd name="T28" fmla="*/ 195 w 1198"/>
              <a:gd name="T29" fmla="*/ 520 h 855"/>
              <a:gd name="T30" fmla="*/ 196 w 1198"/>
              <a:gd name="T31" fmla="*/ 529 h 855"/>
              <a:gd name="T32" fmla="*/ 209 w 1198"/>
              <a:gd name="T33" fmla="*/ 709 h 855"/>
              <a:gd name="T34" fmla="*/ 203 w 1198"/>
              <a:gd name="T35" fmla="*/ 790 h 855"/>
              <a:gd name="T36" fmla="*/ 444 w 1198"/>
              <a:gd name="T37" fmla="*/ 842 h 855"/>
              <a:gd name="T38" fmla="*/ 489 w 1198"/>
              <a:gd name="T39" fmla="*/ 725 h 855"/>
              <a:gd name="T40" fmla="*/ 494 w 1198"/>
              <a:gd name="T41" fmla="*/ 642 h 855"/>
              <a:gd name="T42" fmla="*/ 657 w 1198"/>
              <a:gd name="T43" fmla="*/ 664 h 855"/>
              <a:gd name="T44" fmla="*/ 606 w 1198"/>
              <a:gd name="T45" fmla="*/ 812 h 855"/>
              <a:gd name="T46" fmla="*/ 628 w 1198"/>
              <a:gd name="T47" fmla="*/ 825 h 855"/>
              <a:gd name="T48" fmla="*/ 867 w 1198"/>
              <a:gd name="T49" fmla="*/ 848 h 855"/>
              <a:gd name="T50" fmla="*/ 957 w 1198"/>
              <a:gd name="T51" fmla="*/ 694 h 855"/>
              <a:gd name="T52" fmla="*/ 971 w 1198"/>
              <a:gd name="T53" fmla="*/ 500 h 855"/>
              <a:gd name="T54" fmla="*/ 1165 w 1198"/>
              <a:gd name="T55" fmla="*/ 516 h 855"/>
              <a:gd name="T56" fmla="*/ 1130 w 1198"/>
              <a:gd name="T57" fmla="*/ 529 h 855"/>
              <a:gd name="T58" fmla="*/ 937 w 1198"/>
              <a:gd name="T59" fmla="*/ 489 h 855"/>
              <a:gd name="T60" fmla="*/ 938 w 1198"/>
              <a:gd name="T61" fmla="*/ 699 h 855"/>
              <a:gd name="T62" fmla="*/ 791 w 1198"/>
              <a:gd name="T63" fmla="*/ 829 h 855"/>
              <a:gd name="T64" fmla="*/ 638 w 1198"/>
              <a:gd name="T65" fmla="*/ 808 h 855"/>
              <a:gd name="T66" fmla="*/ 672 w 1198"/>
              <a:gd name="T67" fmla="*/ 723 h 855"/>
              <a:gd name="T68" fmla="*/ 477 w 1198"/>
              <a:gd name="T69" fmla="*/ 631 h 855"/>
              <a:gd name="T70" fmla="*/ 496 w 1198"/>
              <a:gd name="T71" fmla="*/ 783 h 855"/>
              <a:gd name="T72" fmla="*/ 407 w 1198"/>
              <a:gd name="T73" fmla="*/ 820 h 855"/>
              <a:gd name="T74" fmla="*/ 223 w 1198"/>
              <a:gd name="T75" fmla="*/ 786 h 855"/>
              <a:gd name="T76" fmla="*/ 227 w 1198"/>
              <a:gd name="T77" fmla="*/ 653 h 855"/>
              <a:gd name="T78" fmla="*/ 212 w 1198"/>
              <a:gd name="T79" fmla="*/ 518 h 855"/>
              <a:gd name="T80" fmla="*/ 193 w 1198"/>
              <a:gd name="T81" fmla="*/ 477 h 855"/>
              <a:gd name="T82" fmla="*/ 75 w 1198"/>
              <a:gd name="T83" fmla="*/ 519 h 855"/>
              <a:gd name="T84" fmla="*/ 70 w 1198"/>
              <a:gd name="T85" fmla="*/ 325 h 855"/>
              <a:gd name="T86" fmla="*/ 174 w 1198"/>
              <a:gd name="T87" fmla="*/ 364 h 855"/>
              <a:gd name="T88" fmla="*/ 221 w 1198"/>
              <a:gd name="T89" fmla="*/ 311 h 855"/>
              <a:gd name="T90" fmla="*/ 297 w 1198"/>
              <a:gd name="T91" fmla="*/ 44 h 855"/>
              <a:gd name="T92" fmla="*/ 457 w 1198"/>
              <a:gd name="T93" fmla="*/ 42 h 855"/>
              <a:gd name="T94" fmla="*/ 444 w 1198"/>
              <a:gd name="T95" fmla="*/ 143 h 855"/>
              <a:gd name="T96" fmla="*/ 612 w 1198"/>
              <a:gd name="T97" fmla="*/ 231 h 855"/>
              <a:gd name="T98" fmla="*/ 630 w 1198"/>
              <a:gd name="T99" fmla="*/ 64 h 855"/>
              <a:gd name="T100" fmla="*/ 862 w 1198"/>
              <a:gd name="T101" fmla="*/ 33 h 855"/>
              <a:gd name="T102" fmla="*/ 932 w 1198"/>
              <a:gd name="T103" fmla="*/ 160 h 855"/>
              <a:gd name="T104" fmla="*/ 929 w 1198"/>
              <a:gd name="T105" fmla="*/ 304 h 855"/>
              <a:gd name="T106" fmla="*/ 1014 w 1198"/>
              <a:gd name="T107" fmla="*/ 375 h 855"/>
              <a:gd name="T108" fmla="*/ 1090 w 1198"/>
              <a:gd name="T109" fmla="*/ 347 h 855"/>
              <a:gd name="T110" fmla="*/ 1130 w 1198"/>
              <a:gd name="T111" fmla="*/ 529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98" h="855">
                <a:moveTo>
                  <a:pt x="1122" y="331"/>
                </a:moveTo>
                <a:cubicBezTo>
                  <a:pt x="1098" y="323"/>
                  <a:pt x="1069" y="327"/>
                  <a:pt x="1046" y="337"/>
                </a:cubicBezTo>
                <a:cubicBezTo>
                  <a:pt x="1033" y="343"/>
                  <a:pt x="1023" y="352"/>
                  <a:pt x="1009" y="355"/>
                </a:cubicBezTo>
                <a:cubicBezTo>
                  <a:pt x="991" y="360"/>
                  <a:pt x="966" y="358"/>
                  <a:pt x="952" y="345"/>
                </a:cubicBezTo>
                <a:cubicBezTo>
                  <a:pt x="943" y="336"/>
                  <a:pt x="949" y="312"/>
                  <a:pt x="949" y="300"/>
                </a:cubicBezTo>
                <a:cubicBezTo>
                  <a:pt x="949" y="279"/>
                  <a:pt x="948" y="257"/>
                  <a:pt x="949" y="235"/>
                </a:cubicBezTo>
                <a:cubicBezTo>
                  <a:pt x="949" y="184"/>
                  <a:pt x="959" y="132"/>
                  <a:pt x="950" y="81"/>
                </a:cubicBezTo>
                <a:cubicBezTo>
                  <a:pt x="936" y="0"/>
                  <a:pt x="850" y="12"/>
                  <a:pt x="788" y="16"/>
                </a:cubicBezTo>
                <a:cubicBezTo>
                  <a:pt x="760" y="18"/>
                  <a:pt x="593" y="11"/>
                  <a:pt x="612" y="71"/>
                </a:cubicBezTo>
                <a:cubicBezTo>
                  <a:pt x="621" y="102"/>
                  <a:pt x="676" y="144"/>
                  <a:pt x="654" y="178"/>
                </a:cubicBezTo>
                <a:cubicBezTo>
                  <a:pt x="627" y="220"/>
                  <a:pt x="563" y="224"/>
                  <a:pt x="519" y="215"/>
                </a:cubicBezTo>
                <a:cubicBezTo>
                  <a:pt x="477" y="207"/>
                  <a:pt x="447" y="174"/>
                  <a:pt x="470" y="132"/>
                </a:cubicBezTo>
                <a:cubicBezTo>
                  <a:pt x="484" y="107"/>
                  <a:pt x="514" y="71"/>
                  <a:pt x="504" y="40"/>
                </a:cubicBezTo>
                <a:cubicBezTo>
                  <a:pt x="498" y="19"/>
                  <a:pt x="467" y="22"/>
                  <a:pt x="451" y="21"/>
                </a:cubicBezTo>
                <a:cubicBezTo>
                  <a:pt x="415" y="20"/>
                  <a:pt x="380" y="20"/>
                  <a:pt x="345" y="21"/>
                </a:cubicBezTo>
                <a:cubicBezTo>
                  <a:pt x="294" y="23"/>
                  <a:pt x="236" y="24"/>
                  <a:pt x="188" y="44"/>
                </a:cubicBezTo>
                <a:cubicBezTo>
                  <a:pt x="187" y="45"/>
                  <a:pt x="186" y="46"/>
                  <a:pt x="185" y="46"/>
                </a:cubicBezTo>
                <a:cubicBezTo>
                  <a:pt x="181" y="48"/>
                  <a:pt x="179" y="52"/>
                  <a:pt x="180" y="57"/>
                </a:cubicBezTo>
                <a:cubicBezTo>
                  <a:pt x="201" y="144"/>
                  <a:pt x="206" y="233"/>
                  <a:pt x="201" y="322"/>
                </a:cubicBezTo>
                <a:cubicBezTo>
                  <a:pt x="201" y="328"/>
                  <a:pt x="202" y="348"/>
                  <a:pt x="193" y="348"/>
                </a:cubicBezTo>
                <a:cubicBezTo>
                  <a:pt x="183" y="349"/>
                  <a:pt x="171" y="341"/>
                  <a:pt x="162" y="337"/>
                </a:cubicBezTo>
                <a:cubicBezTo>
                  <a:pt x="143" y="327"/>
                  <a:pt x="126" y="316"/>
                  <a:pt x="106" y="309"/>
                </a:cubicBezTo>
                <a:cubicBezTo>
                  <a:pt x="80" y="300"/>
                  <a:pt x="52" y="303"/>
                  <a:pt x="32" y="324"/>
                </a:cubicBezTo>
                <a:cubicBezTo>
                  <a:pt x="4" y="353"/>
                  <a:pt x="0" y="406"/>
                  <a:pt x="5" y="444"/>
                </a:cubicBezTo>
                <a:cubicBezTo>
                  <a:pt x="9" y="476"/>
                  <a:pt x="23" y="509"/>
                  <a:pt x="50" y="528"/>
                </a:cubicBezTo>
                <a:cubicBezTo>
                  <a:pt x="74" y="545"/>
                  <a:pt x="94" y="543"/>
                  <a:pt x="118" y="529"/>
                </a:cubicBezTo>
                <a:cubicBezTo>
                  <a:pt x="133" y="520"/>
                  <a:pt x="147" y="509"/>
                  <a:pt x="162" y="500"/>
                </a:cubicBezTo>
                <a:cubicBezTo>
                  <a:pt x="165" y="498"/>
                  <a:pt x="173" y="491"/>
                  <a:pt x="176" y="492"/>
                </a:cubicBezTo>
                <a:cubicBezTo>
                  <a:pt x="188" y="494"/>
                  <a:pt x="188" y="504"/>
                  <a:pt x="191" y="513"/>
                </a:cubicBezTo>
                <a:cubicBezTo>
                  <a:pt x="192" y="516"/>
                  <a:pt x="193" y="518"/>
                  <a:pt x="195" y="520"/>
                </a:cubicBezTo>
                <a:cubicBezTo>
                  <a:pt x="195" y="522"/>
                  <a:pt x="196" y="523"/>
                  <a:pt x="197" y="523"/>
                </a:cubicBezTo>
                <a:cubicBezTo>
                  <a:pt x="196" y="525"/>
                  <a:pt x="196" y="527"/>
                  <a:pt x="196" y="529"/>
                </a:cubicBezTo>
                <a:cubicBezTo>
                  <a:pt x="202" y="566"/>
                  <a:pt x="203" y="604"/>
                  <a:pt x="206" y="641"/>
                </a:cubicBezTo>
                <a:cubicBezTo>
                  <a:pt x="207" y="664"/>
                  <a:pt x="209" y="686"/>
                  <a:pt x="209" y="709"/>
                </a:cubicBezTo>
                <a:cubicBezTo>
                  <a:pt x="209" y="722"/>
                  <a:pt x="208" y="734"/>
                  <a:pt x="207" y="746"/>
                </a:cubicBezTo>
                <a:cubicBezTo>
                  <a:pt x="206" y="761"/>
                  <a:pt x="202" y="776"/>
                  <a:pt x="203" y="790"/>
                </a:cubicBezTo>
                <a:cubicBezTo>
                  <a:pt x="208" y="831"/>
                  <a:pt x="271" y="825"/>
                  <a:pt x="298" y="827"/>
                </a:cubicBezTo>
                <a:cubicBezTo>
                  <a:pt x="347" y="831"/>
                  <a:pt x="395" y="843"/>
                  <a:pt x="444" y="842"/>
                </a:cubicBezTo>
                <a:cubicBezTo>
                  <a:pt x="474" y="842"/>
                  <a:pt x="505" y="829"/>
                  <a:pt x="515" y="797"/>
                </a:cubicBezTo>
                <a:cubicBezTo>
                  <a:pt x="523" y="771"/>
                  <a:pt x="502" y="745"/>
                  <a:pt x="489" y="725"/>
                </a:cubicBezTo>
                <a:cubicBezTo>
                  <a:pt x="481" y="713"/>
                  <a:pt x="473" y="700"/>
                  <a:pt x="471" y="686"/>
                </a:cubicBezTo>
                <a:cubicBezTo>
                  <a:pt x="469" y="668"/>
                  <a:pt x="482" y="653"/>
                  <a:pt x="494" y="642"/>
                </a:cubicBezTo>
                <a:cubicBezTo>
                  <a:pt x="523" y="617"/>
                  <a:pt x="567" y="611"/>
                  <a:pt x="603" y="620"/>
                </a:cubicBezTo>
                <a:cubicBezTo>
                  <a:pt x="627" y="627"/>
                  <a:pt x="645" y="643"/>
                  <a:pt x="657" y="664"/>
                </a:cubicBezTo>
                <a:cubicBezTo>
                  <a:pt x="669" y="682"/>
                  <a:pt x="664" y="699"/>
                  <a:pt x="653" y="716"/>
                </a:cubicBezTo>
                <a:cubicBezTo>
                  <a:pt x="631" y="747"/>
                  <a:pt x="604" y="771"/>
                  <a:pt x="606" y="812"/>
                </a:cubicBezTo>
                <a:cubicBezTo>
                  <a:pt x="606" y="822"/>
                  <a:pt x="618" y="825"/>
                  <a:pt x="623" y="820"/>
                </a:cubicBezTo>
                <a:cubicBezTo>
                  <a:pt x="624" y="822"/>
                  <a:pt x="625" y="824"/>
                  <a:pt x="628" y="825"/>
                </a:cubicBezTo>
                <a:cubicBezTo>
                  <a:pt x="654" y="840"/>
                  <a:pt x="694" y="840"/>
                  <a:pt x="723" y="842"/>
                </a:cubicBezTo>
                <a:cubicBezTo>
                  <a:pt x="771" y="847"/>
                  <a:pt x="819" y="855"/>
                  <a:pt x="867" y="848"/>
                </a:cubicBezTo>
                <a:cubicBezTo>
                  <a:pt x="899" y="844"/>
                  <a:pt x="930" y="825"/>
                  <a:pt x="949" y="799"/>
                </a:cubicBezTo>
                <a:cubicBezTo>
                  <a:pt x="969" y="769"/>
                  <a:pt x="962" y="727"/>
                  <a:pt x="957" y="694"/>
                </a:cubicBezTo>
                <a:cubicBezTo>
                  <a:pt x="949" y="648"/>
                  <a:pt x="940" y="602"/>
                  <a:pt x="939" y="554"/>
                </a:cubicBezTo>
                <a:cubicBezTo>
                  <a:pt x="938" y="530"/>
                  <a:pt x="938" y="498"/>
                  <a:pt x="971" y="500"/>
                </a:cubicBezTo>
                <a:cubicBezTo>
                  <a:pt x="1016" y="503"/>
                  <a:pt x="1042" y="552"/>
                  <a:pt x="1085" y="561"/>
                </a:cubicBezTo>
                <a:cubicBezTo>
                  <a:pt x="1120" y="568"/>
                  <a:pt x="1149" y="544"/>
                  <a:pt x="1165" y="516"/>
                </a:cubicBezTo>
                <a:cubicBezTo>
                  <a:pt x="1198" y="459"/>
                  <a:pt x="1195" y="354"/>
                  <a:pt x="1122" y="331"/>
                </a:cubicBezTo>
                <a:close/>
                <a:moveTo>
                  <a:pt x="1130" y="529"/>
                </a:moveTo>
                <a:cubicBezTo>
                  <a:pt x="1089" y="567"/>
                  <a:pt x="1044" y="512"/>
                  <a:pt x="1010" y="493"/>
                </a:cubicBezTo>
                <a:cubicBezTo>
                  <a:pt x="989" y="481"/>
                  <a:pt x="959" y="472"/>
                  <a:pt x="937" y="489"/>
                </a:cubicBezTo>
                <a:cubicBezTo>
                  <a:pt x="915" y="507"/>
                  <a:pt x="918" y="540"/>
                  <a:pt x="919" y="564"/>
                </a:cubicBezTo>
                <a:cubicBezTo>
                  <a:pt x="921" y="610"/>
                  <a:pt x="929" y="655"/>
                  <a:pt x="938" y="699"/>
                </a:cubicBezTo>
                <a:cubicBezTo>
                  <a:pt x="944" y="737"/>
                  <a:pt x="948" y="777"/>
                  <a:pt x="917" y="804"/>
                </a:cubicBezTo>
                <a:cubicBezTo>
                  <a:pt x="882" y="835"/>
                  <a:pt x="835" y="833"/>
                  <a:pt x="791" y="829"/>
                </a:cubicBezTo>
                <a:cubicBezTo>
                  <a:pt x="747" y="825"/>
                  <a:pt x="703" y="822"/>
                  <a:pt x="660" y="814"/>
                </a:cubicBezTo>
                <a:cubicBezTo>
                  <a:pt x="653" y="813"/>
                  <a:pt x="644" y="812"/>
                  <a:pt x="638" y="808"/>
                </a:cubicBezTo>
                <a:cubicBezTo>
                  <a:pt x="633" y="805"/>
                  <a:pt x="629" y="806"/>
                  <a:pt x="626" y="809"/>
                </a:cubicBezTo>
                <a:cubicBezTo>
                  <a:pt x="625" y="773"/>
                  <a:pt x="653" y="751"/>
                  <a:pt x="672" y="723"/>
                </a:cubicBezTo>
                <a:cubicBezTo>
                  <a:pt x="691" y="695"/>
                  <a:pt x="685" y="664"/>
                  <a:pt x="665" y="639"/>
                </a:cubicBezTo>
                <a:cubicBezTo>
                  <a:pt x="619" y="582"/>
                  <a:pt x="530" y="585"/>
                  <a:pt x="477" y="631"/>
                </a:cubicBezTo>
                <a:cubicBezTo>
                  <a:pt x="454" y="651"/>
                  <a:pt x="445" y="679"/>
                  <a:pt x="456" y="708"/>
                </a:cubicBezTo>
                <a:cubicBezTo>
                  <a:pt x="467" y="733"/>
                  <a:pt x="494" y="755"/>
                  <a:pt x="496" y="783"/>
                </a:cubicBezTo>
                <a:cubicBezTo>
                  <a:pt x="498" y="798"/>
                  <a:pt x="484" y="813"/>
                  <a:pt x="470" y="818"/>
                </a:cubicBezTo>
                <a:cubicBezTo>
                  <a:pt x="451" y="825"/>
                  <a:pt x="427" y="822"/>
                  <a:pt x="407" y="820"/>
                </a:cubicBezTo>
                <a:cubicBezTo>
                  <a:pt x="357" y="816"/>
                  <a:pt x="309" y="808"/>
                  <a:pt x="259" y="805"/>
                </a:cubicBezTo>
                <a:cubicBezTo>
                  <a:pt x="247" y="805"/>
                  <a:pt x="224" y="801"/>
                  <a:pt x="223" y="786"/>
                </a:cubicBezTo>
                <a:cubicBezTo>
                  <a:pt x="221" y="772"/>
                  <a:pt x="227" y="754"/>
                  <a:pt x="228" y="740"/>
                </a:cubicBezTo>
                <a:cubicBezTo>
                  <a:pt x="230" y="711"/>
                  <a:pt x="229" y="682"/>
                  <a:pt x="227" y="653"/>
                </a:cubicBezTo>
                <a:cubicBezTo>
                  <a:pt x="224" y="610"/>
                  <a:pt x="223" y="566"/>
                  <a:pt x="216" y="524"/>
                </a:cubicBezTo>
                <a:cubicBezTo>
                  <a:pt x="215" y="521"/>
                  <a:pt x="214" y="519"/>
                  <a:pt x="212" y="518"/>
                </a:cubicBezTo>
                <a:cubicBezTo>
                  <a:pt x="213" y="516"/>
                  <a:pt x="213" y="513"/>
                  <a:pt x="212" y="510"/>
                </a:cubicBezTo>
                <a:cubicBezTo>
                  <a:pt x="205" y="497"/>
                  <a:pt x="206" y="485"/>
                  <a:pt x="193" y="477"/>
                </a:cubicBezTo>
                <a:cubicBezTo>
                  <a:pt x="180" y="469"/>
                  <a:pt x="169" y="472"/>
                  <a:pt x="158" y="479"/>
                </a:cubicBezTo>
                <a:cubicBezTo>
                  <a:pt x="135" y="491"/>
                  <a:pt x="103" y="529"/>
                  <a:pt x="75" y="519"/>
                </a:cubicBezTo>
                <a:cubicBezTo>
                  <a:pt x="42" y="508"/>
                  <a:pt x="27" y="467"/>
                  <a:pt x="24" y="436"/>
                </a:cubicBezTo>
                <a:cubicBezTo>
                  <a:pt x="21" y="400"/>
                  <a:pt x="26" y="334"/>
                  <a:pt x="70" y="325"/>
                </a:cubicBezTo>
                <a:cubicBezTo>
                  <a:pt x="84" y="322"/>
                  <a:pt x="100" y="327"/>
                  <a:pt x="112" y="333"/>
                </a:cubicBezTo>
                <a:cubicBezTo>
                  <a:pt x="133" y="343"/>
                  <a:pt x="152" y="355"/>
                  <a:pt x="174" y="364"/>
                </a:cubicBezTo>
                <a:cubicBezTo>
                  <a:pt x="187" y="369"/>
                  <a:pt x="201" y="371"/>
                  <a:pt x="212" y="361"/>
                </a:cubicBezTo>
                <a:cubicBezTo>
                  <a:pt x="224" y="352"/>
                  <a:pt x="221" y="324"/>
                  <a:pt x="221" y="311"/>
                </a:cubicBezTo>
                <a:cubicBezTo>
                  <a:pt x="225" y="227"/>
                  <a:pt x="221" y="143"/>
                  <a:pt x="201" y="60"/>
                </a:cubicBezTo>
                <a:cubicBezTo>
                  <a:pt x="231" y="49"/>
                  <a:pt x="265" y="46"/>
                  <a:pt x="297" y="44"/>
                </a:cubicBezTo>
                <a:cubicBezTo>
                  <a:pt x="336" y="41"/>
                  <a:pt x="375" y="40"/>
                  <a:pt x="413" y="40"/>
                </a:cubicBezTo>
                <a:cubicBezTo>
                  <a:pt x="428" y="40"/>
                  <a:pt x="442" y="41"/>
                  <a:pt x="457" y="42"/>
                </a:cubicBezTo>
                <a:cubicBezTo>
                  <a:pt x="465" y="42"/>
                  <a:pt x="476" y="41"/>
                  <a:pt x="484" y="45"/>
                </a:cubicBezTo>
                <a:cubicBezTo>
                  <a:pt x="499" y="52"/>
                  <a:pt x="448" y="131"/>
                  <a:pt x="444" y="143"/>
                </a:cubicBezTo>
                <a:cubicBezTo>
                  <a:pt x="434" y="175"/>
                  <a:pt x="451" y="204"/>
                  <a:pt x="477" y="220"/>
                </a:cubicBezTo>
                <a:cubicBezTo>
                  <a:pt x="515" y="244"/>
                  <a:pt x="571" y="244"/>
                  <a:pt x="612" y="231"/>
                </a:cubicBezTo>
                <a:cubicBezTo>
                  <a:pt x="641" y="221"/>
                  <a:pt x="675" y="198"/>
                  <a:pt x="679" y="166"/>
                </a:cubicBezTo>
                <a:cubicBezTo>
                  <a:pt x="685" y="128"/>
                  <a:pt x="640" y="98"/>
                  <a:pt x="630" y="64"/>
                </a:cubicBezTo>
                <a:cubicBezTo>
                  <a:pt x="625" y="47"/>
                  <a:pt x="721" y="39"/>
                  <a:pt x="730" y="39"/>
                </a:cubicBezTo>
                <a:cubicBezTo>
                  <a:pt x="774" y="36"/>
                  <a:pt x="819" y="31"/>
                  <a:pt x="862" y="33"/>
                </a:cubicBezTo>
                <a:cubicBezTo>
                  <a:pt x="900" y="34"/>
                  <a:pt x="923" y="49"/>
                  <a:pt x="931" y="86"/>
                </a:cubicBezTo>
                <a:cubicBezTo>
                  <a:pt x="935" y="110"/>
                  <a:pt x="934" y="136"/>
                  <a:pt x="932" y="160"/>
                </a:cubicBezTo>
                <a:cubicBezTo>
                  <a:pt x="930" y="189"/>
                  <a:pt x="929" y="218"/>
                  <a:pt x="929" y="247"/>
                </a:cubicBezTo>
                <a:cubicBezTo>
                  <a:pt x="929" y="266"/>
                  <a:pt x="929" y="285"/>
                  <a:pt x="929" y="304"/>
                </a:cubicBezTo>
                <a:cubicBezTo>
                  <a:pt x="929" y="318"/>
                  <a:pt x="924" y="336"/>
                  <a:pt x="931" y="349"/>
                </a:cubicBezTo>
                <a:cubicBezTo>
                  <a:pt x="946" y="378"/>
                  <a:pt x="986" y="381"/>
                  <a:pt x="1014" y="375"/>
                </a:cubicBezTo>
                <a:cubicBezTo>
                  <a:pt x="1028" y="372"/>
                  <a:pt x="1038" y="363"/>
                  <a:pt x="1051" y="357"/>
                </a:cubicBezTo>
                <a:cubicBezTo>
                  <a:pt x="1063" y="351"/>
                  <a:pt x="1077" y="348"/>
                  <a:pt x="1090" y="347"/>
                </a:cubicBezTo>
                <a:cubicBezTo>
                  <a:pt x="1124" y="345"/>
                  <a:pt x="1149" y="364"/>
                  <a:pt x="1159" y="396"/>
                </a:cubicBezTo>
                <a:cubicBezTo>
                  <a:pt x="1173" y="438"/>
                  <a:pt x="1163" y="498"/>
                  <a:pt x="1130" y="5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31567">
            <a:off x="5881087" y="2777068"/>
            <a:ext cx="3163775" cy="64633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5875">
                  <a:noFill/>
                  <a:round/>
                </a:ln>
                <a:solidFill>
                  <a:srgbClr val="FFA602"/>
                </a:solidFill>
                <a:latin typeface="Chewy" panose="02000000000000000000" pitchFamily="2" charset="0"/>
                <a:ea typeface="Chewy" panose="02000000000000000000" pitchFamily="2" charset="0"/>
              </a:rPr>
              <a:t>Solutions</a:t>
            </a:r>
            <a:endParaRPr lang="en-US" sz="3600" dirty="0">
              <a:ln w="15875">
                <a:noFill/>
                <a:round/>
              </a:ln>
              <a:solidFill>
                <a:srgbClr val="FFA602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6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 animBg="1"/>
      <p:bldP spid="15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 left"/>
          <p:cNvSpPr>
            <a:spLocks/>
          </p:cNvSpPr>
          <p:nvPr/>
        </p:nvSpPr>
        <p:spPr bwMode="auto">
          <a:xfrm>
            <a:off x="1998950" y="804110"/>
            <a:ext cx="3822700" cy="5192712"/>
          </a:xfrm>
          <a:custGeom>
            <a:avLst/>
            <a:gdLst>
              <a:gd name="T0" fmla="*/ 527 w 570"/>
              <a:gd name="T1" fmla="*/ 225 h 773"/>
              <a:gd name="T2" fmla="*/ 370 w 570"/>
              <a:gd name="T3" fmla="*/ 78 h 773"/>
              <a:gd name="T4" fmla="*/ 110 w 570"/>
              <a:gd name="T5" fmla="*/ 63 h 773"/>
              <a:gd name="T6" fmla="*/ 47 w 570"/>
              <a:gd name="T7" fmla="*/ 66 h 773"/>
              <a:gd name="T8" fmla="*/ 88 w 570"/>
              <a:gd name="T9" fmla="*/ 17 h 773"/>
              <a:gd name="T10" fmla="*/ 70 w 570"/>
              <a:gd name="T11" fmla="*/ 12 h 773"/>
              <a:gd name="T12" fmla="*/ 7 w 570"/>
              <a:gd name="T13" fmla="*/ 69 h 773"/>
              <a:gd name="T14" fmla="*/ 8 w 570"/>
              <a:gd name="T15" fmla="*/ 86 h 773"/>
              <a:gd name="T16" fmla="*/ 81 w 570"/>
              <a:gd name="T17" fmla="*/ 112 h 773"/>
              <a:gd name="T18" fmla="*/ 81 w 570"/>
              <a:gd name="T19" fmla="*/ 99 h 773"/>
              <a:gd name="T20" fmla="*/ 50 w 570"/>
              <a:gd name="T21" fmla="*/ 94 h 773"/>
              <a:gd name="T22" fmla="*/ 36 w 570"/>
              <a:gd name="T23" fmla="*/ 89 h 773"/>
              <a:gd name="T24" fmla="*/ 30 w 570"/>
              <a:gd name="T25" fmla="*/ 86 h 773"/>
              <a:gd name="T26" fmla="*/ 303 w 570"/>
              <a:gd name="T27" fmla="*/ 83 h 773"/>
              <a:gd name="T28" fmla="*/ 497 w 570"/>
              <a:gd name="T29" fmla="*/ 205 h 773"/>
              <a:gd name="T30" fmla="*/ 550 w 570"/>
              <a:gd name="T31" fmla="*/ 470 h 773"/>
              <a:gd name="T32" fmla="*/ 523 w 570"/>
              <a:gd name="T33" fmla="*/ 751 h 773"/>
              <a:gd name="T34" fmla="*/ 522 w 570"/>
              <a:gd name="T35" fmla="*/ 756 h 773"/>
              <a:gd name="T36" fmla="*/ 540 w 570"/>
              <a:gd name="T37" fmla="*/ 761 h 773"/>
              <a:gd name="T38" fmla="*/ 569 w 570"/>
              <a:gd name="T39" fmla="*/ 487 h 773"/>
              <a:gd name="T40" fmla="*/ 527 w 570"/>
              <a:gd name="T41" fmla="*/ 225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0" h="773">
                <a:moveTo>
                  <a:pt x="527" y="225"/>
                </a:moveTo>
                <a:cubicBezTo>
                  <a:pt x="497" y="155"/>
                  <a:pt x="442" y="103"/>
                  <a:pt x="370" y="78"/>
                </a:cubicBezTo>
                <a:cubicBezTo>
                  <a:pt x="287" y="51"/>
                  <a:pt x="195" y="59"/>
                  <a:pt x="110" y="63"/>
                </a:cubicBezTo>
                <a:cubicBezTo>
                  <a:pt x="89" y="64"/>
                  <a:pt x="68" y="65"/>
                  <a:pt x="47" y="66"/>
                </a:cubicBezTo>
                <a:cubicBezTo>
                  <a:pt x="66" y="53"/>
                  <a:pt x="85" y="36"/>
                  <a:pt x="88" y="17"/>
                </a:cubicBezTo>
                <a:cubicBezTo>
                  <a:pt x="90" y="5"/>
                  <a:pt x="72" y="0"/>
                  <a:pt x="70" y="12"/>
                </a:cubicBezTo>
                <a:cubicBezTo>
                  <a:pt x="66" y="38"/>
                  <a:pt x="26" y="58"/>
                  <a:pt x="7" y="69"/>
                </a:cubicBezTo>
                <a:cubicBezTo>
                  <a:pt x="0" y="73"/>
                  <a:pt x="1" y="84"/>
                  <a:pt x="8" y="86"/>
                </a:cubicBezTo>
                <a:cubicBezTo>
                  <a:pt x="27" y="103"/>
                  <a:pt x="55" y="112"/>
                  <a:pt x="81" y="112"/>
                </a:cubicBezTo>
                <a:cubicBezTo>
                  <a:pt x="89" y="112"/>
                  <a:pt x="89" y="99"/>
                  <a:pt x="81" y="99"/>
                </a:cubicBezTo>
                <a:cubicBezTo>
                  <a:pt x="71" y="99"/>
                  <a:pt x="60" y="97"/>
                  <a:pt x="50" y="94"/>
                </a:cubicBezTo>
                <a:cubicBezTo>
                  <a:pt x="36" y="89"/>
                  <a:pt x="36" y="89"/>
                  <a:pt x="36" y="89"/>
                </a:cubicBezTo>
                <a:cubicBezTo>
                  <a:pt x="34" y="88"/>
                  <a:pt x="32" y="87"/>
                  <a:pt x="30" y="86"/>
                </a:cubicBezTo>
                <a:cubicBezTo>
                  <a:pt x="121" y="81"/>
                  <a:pt x="213" y="72"/>
                  <a:pt x="303" y="83"/>
                </a:cubicBezTo>
                <a:cubicBezTo>
                  <a:pt x="385" y="93"/>
                  <a:pt x="456" y="133"/>
                  <a:pt x="497" y="205"/>
                </a:cubicBezTo>
                <a:cubicBezTo>
                  <a:pt x="542" y="283"/>
                  <a:pt x="549" y="381"/>
                  <a:pt x="550" y="470"/>
                </a:cubicBezTo>
                <a:cubicBezTo>
                  <a:pt x="552" y="564"/>
                  <a:pt x="541" y="659"/>
                  <a:pt x="523" y="751"/>
                </a:cubicBezTo>
                <a:cubicBezTo>
                  <a:pt x="523" y="753"/>
                  <a:pt x="523" y="754"/>
                  <a:pt x="522" y="756"/>
                </a:cubicBezTo>
                <a:cubicBezTo>
                  <a:pt x="520" y="768"/>
                  <a:pt x="538" y="773"/>
                  <a:pt x="540" y="761"/>
                </a:cubicBezTo>
                <a:cubicBezTo>
                  <a:pt x="558" y="671"/>
                  <a:pt x="568" y="579"/>
                  <a:pt x="569" y="487"/>
                </a:cubicBezTo>
                <a:cubicBezTo>
                  <a:pt x="570" y="400"/>
                  <a:pt x="562" y="306"/>
                  <a:pt x="527" y="2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rrow right"/>
          <p:cNvSpPr>
            <a:spLocks/>
          </p:cNvSpPr>
          <p:nvPr/>
        </p:nvSpPr>
        <p:spPr bwMode="auto">
          <a:xfrm>
            <a:off x="6166483" y="883317"/>
            <a:ext cx="3848100" cy="4595812"/>
          </a:xfrm>
          <a:custGeom>
            <a:avLst/>
            <a:gdLst>
              <a:gd name="T0" fmla="*/ 570 w 578"/>
              <a:gd name="T1" fmla="*/ 60 h 689"/>
              <a:gd name="T2" fmla="*/ 519 w 578"/>
              <a:gd name="T3" fmla="*/ 22 h 689"/>
              <a:gd name="T4" fmla="*/ 513 w 578"/>
              <a:gd name="T5" fmla="*/ 12 h 689"/>
              <a:gd name="T6" fmla="*/ 494 w 578"/>
              <a:gd name="T7" fmla="*/ 12 h 689"/>
              <a:gd name="T8" fmla="*/ 528 w 578"/>
              <a:gd name="T9" fmla="*/ 57 h 689"/>
              <a:gd name="T10" fmla="*/ 273 w 578"/>
              <a:gd name="T11" fmla="*/ 55 h 689"/>
              <a:gd name="T12" fmla="*/ 83 w 578"/>
              <a:gd name="T13" fmla="*/ 156 h 689"/>
              <a:gd name="T14" fmla="*/ 10 w 578"/>
              <a:gd name="T15" fmla="*/ 391 h 689"/>
              <a:gd name="T16" fmla="*/ 24 w 578"/>
              <a:gd name="T17" fmla="*/ 677 h 689"/>
              <a:gd name="T18" fmla="*/ 42 w 578"/>
              <a:gd name="T19" fmla="*/ 672 h 689"/>
              <a:gd name="T20" fmla="*/ 26 w 578"/>
              <a:gd name="T21" fmla="*/ 466 h 689"/>
              <a:gd name="T22" fmla="*/ 77 w 578"/>
              <a:gd name="T23" fmla="*/ 200 h 689"/>
              <a:gd name="T24" fmla="*/ 532 w 578"/>
              <a:gd name="T25" fmla="*/ 75 h 689"/>
              <a:gd name="T26" fmla="*/ 515 w 578"/>
              <a:gd name="T27" fmla="*/ 81 h 689"/>
              <a:gd name="T28" fmla="*/ 486 w 578"/>
              <a:gd name="T29" fmla="*/ 99 h 689"/>
              <a:gd name="T30" fmla="*/ 499 w 578"/>
              <a:gd name="T31" fmla="*/ 102 h 689"/>
              <a:gd name="T32" fmla="*/ 532 w 578"/>
              <a:gd name="T33" fmla="*/ 89 h 689"/>
              <a:gd name="T34" fmla="*/ 565 w 578"/>
              <a:gd name="T35" fmla="*/ 77 h 689"/>
              <a:gd name="T36" fmla="*/ 565 w 578"/>
              <a:gd name="T37" fmla="*/ 77 h 689"/>
              <a:gd name="T38" fmla="*/ 570 w 578"/>
              <a:gd name="T39" fmla="*/ 6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8" h="689">
                <a:moveTo>
                  <a:pt x="570" y="60"/>
                </a:moveTo>
                <a:cubicBezTo>
                  <a:pt x="551" y="49"/>
                  <a:pt x="533" y="38"/>
                  <a:pt x="519" y="22"/>
                </a:cubicBezTo>
                <a:cubicBezTo>
                  <a:pt x="516" y="18"/>
                  <a:pt x="513" y="12"/>
                  <a:pt x="513" y="12"/>
                </a:cubicBezTo>
                <a:cubicBezTo>
                  <a:pt x="514" y="0"/>
                  <a:pt x="495" y="0"/>
                  <a:pt x="494" y="12"/>
                </a:cubicBezTo>
                <a:cubicBezTo>
                  <a:pt x="493" y="28"/>
                  <a:pt x="510" y="44"/>
                  <a:pt x="528" y="57"/>
                </a:cubicBezTo>
                <a:cubicBezTo>
                  <a:pt x="443" y="52"/>
                  <a:pt x="357" y="44"/>
                  <a:pt x="273" y="55"/>
                </a:cubicBezTo>
                <a:cubicBezTo>
                  <a:pt x="198" y="64"/>
                  <a:pt x="129" y="95"/>
                  <a:pt x="83" y="156"/>
                </a:cubicBezTo>
                <a:cubicBezTo>
                  <a:pt x="33" y="223"/>
                  <a:pt x="18" y="310"/>
                  <a:pt x="10" y="391"/>
                </a:cubicBezTo>
                <a:cubicBezTo>
                  <a:pt x="0" y="503"/>
                  <a:pt x="19" y="652"/>
                  <a:pt x="24" y="677"/>
                </a:cubicBezTo>
                <a:cubicBezTo>
                  <a:pt x="26" y="689"/>
                  <a:pt x="43" y="684"/>
                  <a:pt x="42" y="672"/>
                </a:cubicBezTo>
                <a:cubicBezTo>
                  <a:pt x="33" y="608"/>
                  <a:pt x="26" y="560"/>
                  <a:pt x="26" y="466"/>
                </a:cubicBezTo>
                <a:cubicBezTo>
                  <a:pt x="26" y="376"/>
                  <a:pt x="35" y="280"/>
                  <a:pt x="77" y="200"/>
                </a:cubicBezTo>
                <a:cubicBezTo>
                  <a:pt x="163" y="36"/>
                  <a:pt x="374" y="66"/>
                  <a:pt x="532" y="75"/>
                </a:cubicBezTo>
                <a:cubicBezTo>
                  <a:pt x="526" y="77"/>
                  <a:pt x="521" y="79"/>
                  <a:pt x="515" y="81"/>
                </a:cubicBezTo>
                <a:cubicBezTo>
                  <a:pt x="506" y="84"/>
                  <a:pt x="489" y="88"/>
                  <a:pt x="486" y="99"/>
                </a:cubicBezTo>
                <a:cubicBezTo>
                  <a:pt x="484" y="107"/>
                  <a:pt x="497" y="111"/>
                  <a:pt x="499" y="102"/>
                </a:cubicBezTo>
                <a:cubicBezTo>
                  <a:pt x="501" y="96"/>
                  <a:pt x="526" y="91"/>
                  <a:pt x="532" y="89"/>
                </a:cubicBezTo>
                <a:cubicBezTo>
                  <a:pt x="543" y="86"/>
                  <a:pt x="554" y="82"/>
                  <a:pt x="565" y="77"/>
                </a:cubicBezTo>
                <a:cubicBezTo>
                  <a:pt x="565" y="77"/>
                  <a:pt x="565" y="77"/>
                  <a:pt x="565" y="77"/>
                </a:cubicBezTo>
                <a:cubicBezTo>
                  <a:pt x="574" y="78"/>
                  <a:pt x="578" y="64"/>
                  <a:pt x="570" y="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00703" y="1610683"/>
            <a:ext cx="442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Solutions</a:t>
            </a:r>
            <a:endParaRPr lang="en-US" sz="32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1444" y="1481657"/>
            <a:ext cx="3478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hewy" panose="02000000000000000000" pitchFamily="2" charset="0"/>
                <a:ea typeface="Chewy" panose="02000000000000000000" pitchFamily="2" charset="0"/>
              </a:rPr>
              <a:t>Challenge</a:t>
            </a:r>
            <a:endParaRPr lang="en-US" sz="32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2" name="figure s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7801" y="3787033"/>
            <a:ext cx="1901915" cy="3384192"/>
          </a:xfrm>
          <a:prstGeom prst="rect">
            <a:avLst/>
          </a:prstGeom>
        </p:spPr>
      </p:pic>
      <p:pic>
        <p:nvPicPr>
          <p:cNvPr id="3" name="figure point u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7422" y="3987801"/>
            <a:ext cx="2037392" cy="3183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21308" y="27137"/>
            <a:ext cx="570466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5875">
                  <a:noFill/>
                  <a:round/>
                </a:ln>
                <a:latin typeface="Chewy" panose="020B0604020202020204" charset="0"/>
                <a:ea typeface="Chewy" panose="020B0604020202020204" charset="0"/>
              </a:rPr>
              <a:t>Classroom Management</a:t>
            </a:r>
            <a:endParaRPr lang="en-US" sz="4400" dirty="0">
              <a:ln w="15875">
                <a:noFill/>
                <a:round/>
              </a:ln>
              <a:latin typeface="Chewy" panose="020B0604020202020204" charset="0"/>
              <a:ea typeface="Chewy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689" y="2561102"/>
            <a:ext cx="4804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Busy environment = Noise</a:t>
            </a:r>
            <a:endParaRPr lang="en-US" sz="3600" dirty="0">
              <a:latin typeface="Chewy" panose="020B0604020202020204" charset="0"/>
              <a:ea typeface="Chewy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1093" y="2342699"/>
            <a:ext cx="40158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Establish a visual cue</a:t>
            </a:r>
          </a:p>
          <a:p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 </a:t>
            </a:r>
          </a:p>
          <a:p>
            <a:r>
              <a:rPr lang="en-US" sz="3600" dirty="0">
                <a:latin typeface="Chewy" panose="020B0604020202020204" charset="0"/>
                <a:ea typeface="Chewy" panose="020B0604020202020204" charset="0"/>
              </a:rPr>
              <a:t>F</a:t>
            </a:r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licker light</a:t>
            </a:r>
            <a:endParaRPr lang="en-US" sz="3600" dirty="0">
              <a:latin typeface="Chewy" panose="020B0604020202020204" charset="0"/>
              <a:ea typeface="Chewy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97" y="3488184"/>
            <a:ext cx="3813795" cy="254094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24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/>
      <p:bldP spid="23" grpId="0"/>
      <p:bldP spid="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 left"/>
          <p:cNvSpPr>
            <a:spLocks/>
          </p:cNvSpPr>
          <p:nvPr/>
        </p:nvSpPr>
        <p:spPr bwMode="auto">
          <a:xfrm>
            <a:off x="1998950" y="804110"/>
            <a:ext cx="3822700" cy="5192712"/>
          </a:xfrm>
          <a:custGeom>
            <a:avLst/>
            <a:gdLst>
              <a:gd name="T0" fmla="*/ 527 w 570"/>
              <a:gd name="T1" fmla="*/ 225 h 773"/>
              <a:gd name="T2" fmla="*/ 370 w 570"/>
              <a:gd name="T3" fmla="*/ 78 h 773"/>
              <a:gd name="T4" fmla="*/ 110 w 570"/>
              <a:gd name="T5" fmla="*/ 63 h 773"/>
              <a:gd name="T6" fmla="*/ 47 w 570"/>
              <a:gd name="T7" fmla="*/ 66 h 773"/>
              <a:gd name="T8" fmla="*/ 88 w 570"/>
              <a:gd name="T9" fmla="*/ 17 h 773"/>
              <a:gd name="T10" fmla="*/ 70 w 570"/>
              <a:gd name="T11" fmla="*/ 12 h 773"/>
              <a:gd name="T12" fmla="*/ 7 w 570"/>
              <a:gd name="T13" fmla="*/ 69 h 773"/>
              <a:gd name="T14" fmla="*/ 8 w 570"/>
              <a:gd name="T15" fmla="*/ 86 h 773"/>
              <a:gd name="T16" fmla="*/ 81 w 570"/>
              <a:gd name="T17" fmla="*/ 112 h 773"/>
              <a:gd name="T18" fmla="*/ 81 w 570"/>
              <a:gd name="T19" fmla="*/ 99 h 773"/>
              <a:gd name="T20" fmla="*/ 50 w 570"/>
              <a:gd name="T21" fmla="*/ 94 h 773"/>
              <a:gd name="T22" fmla="*/ 36 w 570"/>
              <a:gd name="T23" fmla="*/ 89 h 773"/>
              <a:gd name="T24" fmla="*/ 30 w 570"/>
              <a:gd name="T25" fmla="*/ 86 h 773"/>
              <a:gd name="T26" fmla="*/ 303 w 570"/>
              <a:gd name="T27" fmla="*/ 83 h 773"/>
              <a:gd name="T28" fmla="*/ 497 w 570"/>
              <a:gd name="T29" fmla="*/ 205 h 773"/>
              <a:gd name="T30" fmla="*/ 550 w 570"/>
              <a:gd name="T31" fmla="*/ 470 h 773"/>
              <a:gd name="T32" fmla="*/ 523 w 570"/>
              <a:gd name="T33" fmla="*/ 751 h 773"/>
              <a:gd name="T34" fmla="*/ 522 w 570"/>
              <a:gd name="T35" fmla="*/ 756 h 773"/>
              <a:gd name="T36" fmla="*/ 540 w 570"/>
              <a:gd name="T37" fmla="*/ 761 h 773"/>
              <a:gd name="T38" fmla="*/ 569 w 570"/>
              <a:gd name="T39" fmla="*/ 487 h 773"/>
              <a:gd name="T40" fmla="*/ 527 w 570"/>
              <a:gd name="T41" fmla="*/ 225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0" h="773">
                <a:moveTo>
                  <a:pt x="527" y="225"/>
                </a:moveTo>
                <a:cubicBezTo>
                  <a:pt x="497" y="155"/>
                  <a:pt x="442" y="103"/>
                  <a:pt x="370" y="78"/>
                </a:cubicBezTo>
                <a:cubicBezTo>
                  <a:pt x="287" y="51"/>
                  <a:pt x="195" y="59"/>
                  <a:pt x="110" y="63"/>
                </a:cubicBezTo>
                <a:cubicBezTo>
                  <a:pt x="89" y="64"/>
                  <a:pt x="68" y="65"/>
                  <a:pt x="47" y="66"/>
                </a:cubicBezTo>
                <a:cubicBezTo>
                  <a:pt x="66" y="53"/>
                  <a:pt x="85" y="36"/>
                  <a:pt x="88" y="17"/>
                </a:cubicBezTo>
                <a:cubicBezTo>
                  <a:pt x="90" y="5"/>
                  <a:pt x="72" y="0"/>
                  <a:pt x="70" y="12"/>
                </a:cubicBezTo>
                <a:cubicBezTo>
                  <a:pt x="66" y="38"/>
                  <a:pt x="26" y="58"/>
                  <a:pt x="7" y="69"/>
                </a:cubicBezTo>
                <a:cubicBezTo>
                  <a:pt x="0" y="73"/>
                  <a:pt x="1" y="84"/>
                  <a:pt x="8" y="86"/>
                </a:cubicBezTo>
                <a:cubicBezTo>
                  <a:pt x="27" y="103"/>
                  <a:pt x="55" y="112"/>
                  <a:pt x="81" y="112"/>
                </a:cubicBezTo>
                <a:cubicBezTo>
                  <a:pt x="89" y="112"/>
                  <a:pt x="89" y="99"/>
                  <a:pt x="81" y="99"/>
                </a:cubicBezTo>
                <a:cubicBezTo>
                  <a:pt x="71" y="99"/>
                  <a:pt x="60" y="97"/>
                  <a:pt x="50" y="94"/>
                </a:cubicBezTo>
                <a:cubicBezTo>
                  <a:pt x="36" y="89"/>
                  <a:pt x="36" y="89"/>
                  <a:pt x="36" y="89"/>
                </a:cubicBezTo>
                <a:cubicBezTo>
                  <a:pt x="34" y="88"/>
                  <a:pt x="32" y="87"/>
                  <a:pt x="30" y="86"/>
                </a:cubicBezTo>
                <a:cubicBezTo>
                  <a:pt x="121" y="81"/>
                  <a:pt x="213" y="72"/>
                  <a:pt x="303" y="83"/>
                </a:cubicBezTo>
                <a:cubicBezTo>
                  <a:pt x="385" y="93"/>
                  <a:pt x="456" y="133"/>
                  <a:pt x="497" y="205"/>
                </a:cubicBezTo>
                <a:cubicBezTo>
                  <a:pt x="542" y="283"/>
                  <a:pt x="549" y="381"/>
                  <a:pt x="550" y="470"/>
                </a:cubicBezTo>
                <a:cubicBezTo>
                  <a:pt x="552" y="564"/>
                  <a:pt x="541" y="659"/>
                  <a:pt x="523" y="751"/>
                </a:cubicBezTo>
                <a:cubicBezTo>
                  <a:pt x="523" y="753"/>
                  <a:pt x="523" y="754"/>
                  <a:pt x="522" y="756"/>
                </a:cubicBezTo>
                <a:cubicBezTo>
                  <a:pt x="520" y="768"/>
                  <a:pt x="538" y="773"/>
                  <a:pt x="540" y="761"/>
                </a:cubicBezTo>
                <a:cubicBezTo>
                  <a:pt x="558" y="671"/>
                  <a:pt x="568" y="579"/>
                  <a:pt x="569" y="487"/>
                </a:cubicBezTo>
                <a:cubicBezTo>
                  <a:pt x="570" y="400"/>
                  <a:pt x="562" y="306"/>
                  <a:pt x="527" y="2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rrow right"/>
          <p:cNvSpPr>
            <a:spLocks/>
          </p:cNvSpPr>
          <p:nvPr/>
        </p:nvSpPr>
        <p:spPr bwMode="auto">
          <a:xfrm>
            <a:off x="6166483" y="883317"/>
            <a:ext cx="3848100" cy="4595812"/>
          </a:xfrm>
          <a:custGeom>
            <a:avLst/>
            <a:gdLst>
              <a:gd name="T0" fmla="*/ 570 w 578"/>
              <a:gd name="T1" fmla="*/ 60 h 689"/>
              <a:gd name="T2" fmla="*/ 519 w 578"/>
              <a:gd name="T3" fmla="*/ 22 h 689"/>
              <a:gd name="T4" fmla="*/ 513 w 578"/>
              <a:gd name="T5" fmla="*/ 12 h 689"/>
              <a:gd name="T6" fmla="*/ 494 w 578"/>
              <a:gd name="T7" fmla="*/ 12 h 689"/>
              <a:gd name="T8" fmla="*/ 528 w 578"/>
              <a:gd name="T9" fmla="*/ 57 h 689"/>
              <a:gd name="T10" fmla="*/ 273 w 578"/>
              <a:gd name="T11" fmla="*/ 55 h 689"/>
              <a:gd name="T12" fmla="*/ 83 w 578"/>
              <a:gd name="T13" fmla="*/ 156 h 689"/>
              <a:gd name="T14" fmla="*/ 10 w 578"/>
              <a:gd name="T15" fmla="*/ 391 h 689"/>
              <a:gd name="T16" fmla="*/ 24 w 578"/>
              <a:gd name="T17" fmla="*/ 677 h 689"/>
              <a:gd name="T18" fmla="*/ 42 w 578"/>
              <a:gd name="T19" fmla="*/ 672 h 689"/>
              <a:gd name="T20" fmla="*/ 26 w 578"/>
              <a:gd name="T21" fmla="*/ 466 h 689"/>
              <a:gd name="T22" fmla="*/ 77 w 578"/>
              <a:gd name="T23" fmla="*/ 200 h 689"/>
              <a:gd name="T24" fmla="*/ 532 w 578"/>
              <a:gd name="T25" fmla="*/ 75 h 689"/>
              <a:gd name="T26" fmla="*/ 515 w 578"/>
              <a:gd name="T27" fmla="*/ 81 h 689"/>
              <a:gd name="T28" fmla="*/ 486 w 578"/>
              <a:gd name="T29" fmla="*/ 99 h 689"/>
              <a:gd name="T30" fmla="*/ 499 w 578"/>
              <a:gd name="T31" fmla="*/ 102 h 689"/>
              <a:gd name="T32" fmla="*/ 532 w 578"/>
              <a:gd name="T33" fmla="*/ 89 h 689"/>
              <a:gd name="T34" fmla="*/ 565 w 578"/>
              <a:gd name="T35" fmla="*/ 77 h 689"/>
              <a:gd name="T36" fmla="*/ 565 w 578"/>
              <a:gd name="T37" fmla="*/ 77 h 689"/>
              <a:gd name="T38" fmla="*/ 570 w 578"/>
              <a:gd name="T39" fmla="*/ 6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8" h="689">
                <a:moveTo>
                  <a:pt x="570" y="60"/>
                </a:moveTo>
                <a:cubicBezTo>
                  <a:pt x="551" y="49"/>
                  <a:pt x="533" y="38"/>
                  <a:pt x="519" y="22"/>
                </a:cubicBezTo>
                <a:cubicBezTo>
                  <a:pt x="516" y="18"/>
                  <a:pt x="513" y="12"/>
                  <a:pt x="513" y="12"/>
                </a:cubicBezTo>
                <a:cubicBezTo>
                  <a:pt x="514" y="0"/>
                  <a:pt x="495" y="0"/>
                  <a:pt x="494" y="12"/>
                </a:cubicBezTo>
                <a:cubicBezTo>
                  <a:pt x="493" y="28"/>
                  <a:pt x="510" y="44"/>
                  <a:pt x="528" y="57"/>
                </a:cubicBezTo>
                <a:cubicBezTo>
                  <a:pt x="443" y="52"/>
                  <a:pt x="357" y="44"/>
                  <a:pt x="273" y="55"/>
                </a:cubicBezTo>
                <a:cubicBezTo>
                  <a:pt x="198" y="64"/>
                  <a:pt x="129" y="95"/>
                  <a:pt x="83" y="156"/>
                </a:cubicBezTo>
                <a:cubicBezTo>
                  <a:pt x="33" y="223"/>
                  <a:pt x="18" y="310"/>
                  <a:pt x="10" y="391"/>
                </a:cubicBezTo>
                <a:cubicBezTo>
                  <a:pt x="0" y="503"/>
                  <a:pt x="19" y="652"/>
                  <a:pt x="24" y="677"/>
                </a:cubicBezTo>
                <a:cubicBezTo>
                  <a:pt x="26" y="689"/>
                  <a:pt x="43" y="684"/>
                  <a:pt x="42" y="672"/>
                </a:cubicBezTo>
                <a:cubicBezTo>
                  <a:pt x="33" y="608"/>
                  <a:pt x="26" y="560"/>
                  <a:pt x="26" y="466"/>
                </a:cubicBezTo>
                <a:cubicBezTo>
                  <a:pt x="26" y="376"/>
                  <a:pt x="35" y="280"/>
                  <a:pt x="77" y="200"/>
                </a:cubicBezTo>
                <a:cubicBezTo>
                  <a:pt x="163" y="36"/>
                  <a:pt x="374" y="66"/>
                  <a:pt x="532" y="75"/>
                </a:cubicBezTo>
                <a:cubicBezTo>
                  <a:pt x="526" y="77"/>
                  <a:pt x="521" y="79"/>
                  <a:pt x="515" y="81"/>
                </a:cubicBezTo>
                <a:cubicBezTo>
                  <a:pt x="506" y="84"/>
                  <a:pt x="489" y="88"/>
                  <a:pt x="486" y="99"/>
                </a:cubicBezTo>
                <a:cubicBezTo>
                  <a:pt x="484" y="107"/>
                  <a:pt x="497" y="111"/>
                  <a:pt x="499" y="102"/>
                </a:cubicBezTo>
                <a:cubicBezTo>
                  <a:pt x="501" y="96"/>
                  <a:pt x="526" y="91"/>
                  <a:pt x="532" y="89"/>
                </a:cubicBezTo>
                <a:cubicBezTo>
                  <a:pt x="543" y="86"/>
                  <a:pt x="554" y="82"/>
                  <a:pt x="565" y="77"/>
                </a:cubicBezTo>
                <a:cubicBezTo>
                  <a:pt x="565" y="77"/>
                  <a:pt x="565" y="77"/>
                  <a:pt x="565" y="77"/>
                </a:cubicBezTo>
                <a:cubicBezTo>
                  <a:pt x="574" y="78"/>
                  <a:pt x="578" y="64"/>
                  <a:pt x="570" y="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81115" y="1584993"/>
            <a:ext cx="442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Solutions</a:t>
            </a:r>
            <a:endParaRPr lang="en-US" sz="32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1444" y="1481657"/>
            <a:ext cx="3478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hewy" panose="02000000000000000000" pitchFamily="2" charset="0"/>
                <a:ea typeface="Chewy" panose="02000000000000000000" pitchFamily="2" charset="0"/>
              </a:rPr>
              <a:t>Challenge</a:t>
            </a:r>
            <a:endParaRPr lang="en-US" sz="32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2" name="figure s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7801" y="3787033"/>
            <a:ext cx="1901915" cy="3384192"/>
          </a:xfrm>
          <a:prstGeom prst="rect">
            <a:avLst/>
          </a:prstGeom>
        </p:spPr>
      </p:pic>
      <p:pic>
        <p:nvPicPr>
          <p:cNvPr id="3" name="figure point u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7422" y="3987801"/>
            <a:ext cx="2037392" cy="3183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21308" y="27137"/>
            <a:ext cx="570466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5875">
                  <a:noFill/>
                  <a:round/>
                </a:ln>
                <a:latin typeface="Chewy" panose="020B0604020202020204" charset="0"/>
                <a:ea typeface="Chewy" panose="020B0604020202020204" charset="0"/>
              </a:rPr>
              <a:t>Classroom Management</a:t>
            </a:r>
            <a:endParaRPr lang="en-US" sz="4400" dirty="0">
              <a:ln w="15875">
                <a:noFill/>
                <a:round/>
              </a:ln>
              <a:latin typeface="Chewy" panose="020B0604020202020204" charset="0"/>
              <a:ea typeface="Chewy" panose="020B06040202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4318" y="2534892"/>
            <a:ext cx="3920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Student is off-task </a:t>
            </a:r>
          </a:p>
          <a:p>
            <a:pPr algn="r"/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or disengaged</a:t>
            </a:r>
            <a:endParaRPr lang="en-US" sz="3600" dirty="0">
              <a:latin typeface="Chewy" panose="020B0604020202020204" charset="0"/>
              <a:ea typeface="Chewy" panose="020B060402020202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6282" y="2415990"/>
            <a:ext cx="509094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Circulate, interact &amp; give feedback</a:t>
            </a:r>
          </a:p>
          <a:p>
            <a:endParaRPr lang="en-US" sz="900" dirty="0" smtClean="0">
              <a:latin typeface="Chewy" panose="020B0604020202020204" charset="0"/>
              <a:ea typeface="Chewy" panose="020B0604020202020204" charset="0"/>
            </a:endParaRPr>
          </a:p>
          <a:p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Limit # connected devices</a:t>
            </a:r>
          </a:p>
          <a:p>
            <a:endParaRPr lang="en-US" sz="900" dirty="0" smtClean="0">
              <a:latin typeface="Chewy" panose="020B0604020202020204" charset="0"/>
              <a:ea typeface="Chewy" panose="020B0604020202020204" charset="0"/>
            </a:endParaRPr>
          </a:p>
          <a:p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Assign student roles</a:t>
            </a:r>
          </a:p>
          <a:p>
            <a:endParaRPr lang="en-US" sz="900" dirty="0" smtClean="0">
              <a:latin typeface="Chewy" panose="020B0604020202020204" charset="0"/>
              <a:ea typeface="Chewy" panose="020B0604020202020204" charset="0"/>
            </a:endParaRPr>
          </a:p>
          <a:p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Set time limit</a:t>
            </a:r>
            <a:endParaRPr lang="en-US" sz="3600" dirty="0">
              <a:latin typeface="Chewy" panose="020B0604020202020204" charset="0"/>
              <a:ea typeface="Chewy" panose="020B060402020202020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15" y="3957459"/>
            <a:ext cx="3595709" cy="258585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55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/>
      <p:bldP spid="23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 left"/>
          <p:cNvSpPr>
            <a:spLocks/>
          </p:cNvSpPr>
          <p:nvPr/>
        </p:nvSpPr>
        <p:spPr bwMode="auto">
          <a:xfrm>
            <a:off x="1998950" y="804110"/>
            <a:ext cx="3822700" cy="5192712"/>
          </a:xfrm>
          <a:custGeom>
            <a:avLst/>
            <a:gdLst>
              <a:gd name="T0" fmla="*/ 527 w 570"/>
              <a:gd name="T1" fmla="*/ 225 h 773"/>
              <a:gd name="T2" fmla="*/ 370 w 570"/>
              <a:gd name="T3" fmla="*/ 78 h 773"/>
              <a:gd name="T4" fmla="*/ 110 w 570"/>
              <a:gd name="T5" fmla="*/ 63 h 773"/>
              <a:gd name="T6" fmla="*/ 47 w 570"/>
              <a:gd name="T7" fmla="*/ 66 h 773"/>
              <a:gd name="T8" fmla="*/ 88 w 570"/>
              <a:gd name="T9" fmla="*/ 17 h 773"/>
              <a:gd name="T10" fmla="*/ 70 w 570"/>
              <a:gd name="T11" fmla="*/ 12 h 773"/>
              <a:gd name="T12" fmla="*/ 7 w 570"/>
              <a:gd name="T13" fmla="*/ 69 h 773"/>
              <a:gd name="T14" fmla="*/ 8 w 570"/>
              <a:gd name="T15" fmla="*/ 86 h 773"/>
              <a:gd name="T16" fmla="*/ 81 w 570"/>
              <a:gd name="T17" fmla="*/ 112 h 773"/>
              <a:gd name="T18" fmla="*/ 81 w 570"/>
              <a:gd name="T19" fmla="*/ 99 h 773"/>
              <a:gd name="T20" fmla="*/ 50 w 570"/>
              <a:gd name="T21" fmla="*/ 94 h 773"/>
              <a:gd name="T22" fmla="*/ 36 w 570"/>
              <a:gd name="T23" fmla="*/ 89 h 773"/>
              <a:gd name="T24" fmla="*/ 30 w 570"/>
              <a:gd name="T25" fmla="*/ 86 h 773"/>
              <a:gd name="T26" fmla="*/ 303 w 570"/>
              <a:gd name="T27" fmla="*/ 83 h 773"/>
              <a:gd name="T28" fmla="*/ 497 w 570"/>
              <a:gd name="T29" fmla="*/ 205 h 773"/>
              <a:gd name="T30" fmla="*/ 550 w 570"/>
              <a:gd name="T31" fmla="*/ 470 h 773"/>
              <a:gd name="T32" fmla="*/ 523 w 570"/>
              <a:gd name="T33" fmla="*/ 751 h 773"/>
              <a:gd name="T34" fmla="*/ 522 w 570"/>
              <a:gd name="T35" fmla="*/ 756 h 773"/>
              <a:gd name="T36" fmla="*/ 540 w 570"/>
              <a:gd name="T37" fmla="*/ 761 h 773"/>
              <a:gd name="T38" fmla="*/ 569 w 570"/>
              <a:gd name="T39" fmla="*/ 487 h 773"/>
              <a:gd name="T40" fmla="*/ 527 w 570"/>
              <a:gd name="T41" fmla="*/ 225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0" h="773">
                <a:moveTo>
                  <a:pt x="527" y="225"/>
                </a:moveTo>
                <a:cubicBezTo>
                  <a:pt x="497" y="155"/>
                  <a:pt x="442" y="103"/>
                  <a:pt x="370" y="78"/>
                </a:cubicBezTo>
                <a:cubicBezTo>
                  <a:pt x="287" y="51"/>
                  <a:pt x="195" y="59"/>
                  <a:pt x="110" y="63"/>
                </a:cubicBezTo>
                <a:cubicBezTo>
                  <a:pt x="89" y="64"/>
                  <a:pt x="68" y="65"/>
                  <a:pt x="47" y="66"/>
                </a:cubicBezTo>
                <a:cubicBezTo>
                  <a:pt x="66" y="53"/>
                  <a:pt x="85" y="36"/>
                  <a:pt x="88" y="17"/>
                </a:cubicBezTo>
                <a:cubicBezTo>
                  <a:pt x="90" y="5"/>
                  <a:pt x="72" y="0"/>
                  <a:pt x="70" y="12"/>
                </a:cubicBezTo>
                <a:cubicBezTo>
                  <a:pt x="66" y="38"/>
                  <a:pt x="26" y="58"/>
                  <a:pt x="7" y="69"/>
                </a:cubicBezTo>
                <a:cubicBezTo>
                  <a:pt x="0" y="73"/>
                  <a:pt x="1" y="84"/>
                  <a:pt x="8" y="86"/>
                </a:cubicBezTo>
                <a:cubicBezTo>
                  <a:pt x="27" y="103"/>
                  <a:pt x="55" y="112"/>
                  <a:pt x="81" y="112"/>
                </a:cubicBezTo>
                <a:cubicBezTo>
                  <a:pt x="89" y="112"/>
                  <a:pt x="89" y="99"/>
                  <a:pt x="81" y="99"/>
                </a:cubicBezTo>
                <a:cubicBezTo>
                  <a:pt x="71" y="99"/>
                  <a:pt x="60" y="97"/>
                  <a:pt x="50" y="94"/>
                </a:cubicBezTo>
                <a:cubicBezTo>
                  <a:pt x="36" y="89"/>
                  <a:pt x="36" y="89"/>
                  <a:pt x="36" y="89"/>
                </a:cubicBezTo>
                <a:cubicBezTo>
                  <a:pt x="34" y="88"/>
                  <a:pt x="32" y="87"/>
                  <a:pt x="30" y="86"/>
                </a:cubicBezTo>
                <a:cubicBezTo>
                  <a:pt x="121" y="81"/>
                  <a:pt x="213" y="72"/>
                  <a:pt x="303" y="83"/>
                </a:cubicBezTo>
                <a:cubicBezTo>
                  <a:pt x="385" y="93"/>
                  <a:pt x="456" y="133"/>
                  <a:pt x="497" y="205"/>
                </a:cubicBezTo>
                <a:cubicBezTo>
                  <a:pt x="542" y="283"/>
                  <a:pt x="549" y="381"/>
                  <a:pt x="550" y="470"/>
                </a:cubicBezTo>
                <a:cubicBezTo>
                  <a:pt x="552" y="564"/>
                  <a:pt x="541" y="659"/>
                  <a:pt x="523" y="751"/>
                </a:cubicBezTo>
                <a:cubicBezTo>
                  <a:pt x="523" y="753"/>
                  <a:pt x="523" y="754"/>
                  <a:pt x="522" y="756"/>
                </a:cubicBezTo>
                <a:cubicBezTo>
                  <a:pt x="520" y="768"/>
                  <a:pt x="538" y="773"/>
                  <a:pt x="540" y="761"/>
                </a:cubicBezTo>
                <a:cubicBezTo>
                  <a:pt x="558" y="671"/>
                  <a:pt x="568" y="579"/>
                  <a:pt x="569" y="487"/>
                </a:cubicBezTo>
                <a:cubicBezTo>
                  <a:pt x="570" y="400"/>
                  <a:pt x="562" y="306"/>
                  <a:pt x="527" y="2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rrow right"/>
          <p:cNvSpPr>
            <a:spLocks/>
          </p:cNvSpPr>
          <p:nvPr/>
        </p:nvSpPr>
        <p:spPr bwMode="auto">
          <a:xfrm>
            <a:off x="6166483" y="883317"/>
            <a:ext cx="3848100" cy="4595812"/>
          </a:xfrm>
          <a:custGeom>
            <a:avLst/>
            <a:gdLst>
              <a:gd name="T0" fmla="*/ 570 w 578"/>
              <a:gd name="T1" fmla="*/ 60 h 689"/>
              <a:gd name="T2" fmla="*/ 519 w 578"/>
              <a:gd name="T3" fmla="*/ 22 h 689"/>
              <a:gd name="T4" fmla="*/ 513 w 578"/>
              <a:gd name="T5" fmla="*/ 12 h 689"/>
              <a:gd name="T6" fmla="*/ 494 w 578"/>
              <a:gd name="T7" fmla="*/ 12 h 689"/>
              <a:gd name="T8" fmla="*/ 528 w 578"/>
              <a:gd name="T9" fmla="*/ 57 h 689"/>
              <a:gd name="T10" fmla="*/ 273 w 578"/>
              <a:gd name="T11" fmla="*/ 55 h 689"/>
              <a:gd name="T12" fmla="*/ 83 w 578"/>
              <a:gd name="T13" fmla="*/ 156 h 689"/>
              <a:gd name="T14" fmla="*/ 10 w 578"/>
              <a:gd name="T15" fmla="*/ 391 h 689"/>
              <a:gd name="T16" fmla="*/ 24 w 578"/>
              <a:gd name="T17" fmla="*/ 677 h 689"/>
              <a:gd name="T18" fmla="*/ 42 w 578"/>
              <a:gd name="T19" fmla="*/ 672 h 689"/>
              <a:gd name="T20" fmla="*/ 26 w 578"/>
              <a:gd name="T21" fmla="*/ 466 h 689"/>
              <a:gd name="T22" fmla="*/ 77 w 578"/>
              <a:gd name="T23" fmla="*/ 200 h 689"/>
              <a:gd name="T24" fmla="*/ 532 w 578"/>
              <a:gd name="T25" fmla="*/ 75 h 689"/>
              <a:gd name="T26" fmla="*/ 515 w 578"/>
              <a:gd name="T27" fmla="*/ 81 h 689"/>
              <a:gd name="T28" fmla="*/ 486 w 578"/>
              <a:gd name="T29" fmla="*/ 99 h 689"/>
              <a:gd name="T30" fmla="*/ 499 w 578"/>
              <a:gd name="T31" fmla="*/ 102 h 689"/>
              <a:gd name="T32" fmla="*/ 532 w 578"/>
              <a:gd name="T33" fmla="*/ 89 h 689"/>
              <a:gd name="T34" fmla="*/ 565 w 578"/>
              <a:gd name="T35" fmla="*/ 77 h 689"/>
              <a:gd name="T36" fmla="*/ 565 w 578"/>
              <a:gd name="T37" fmla="*/ 77 h 689"/>
              <a:gd name="T38" fmla="*/ 570 w 578"/>
              <a:gd name="T39" fmla="*/ 6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8" h="689">
                <a:moveTo>
                  <a:pt x="570" y="60"/>
                </a:moveTo>
                <a:cubicBezTo>
                  <a:pt x="551" y="49"/>
                  <a:pt x="533" y="38"/>
                  <a:pt x="519" y="22"/>
                </a:cubicBezTo>
                <a:cubicBezTo>
                  <a:pt x="516" y="18"/>
                  <a:pt x="513" y="12"/>
                  <a:pt x="513" y="12"/>
                </a:cubicBezTo>
                <a:cubicBezTo>
                  <a:pt x="514" y="0"/>
                  <a:pt x="495" y="0"/>
                  <a:pt x="494" y="12"/>
                </a:cubicBezTo>
                <a:cubicBezTo>
                  <a:pt x="493" y="28"/>
                  <a:pt x="510" y="44"/>
                  <a:pt x="528" y="57"/>
                </a:cubicBezTo>
                <a:cubicBezTo>
                  <a:pt x="443" y="52"/>
                  <a:pt x="357" y="44"/>
                  <a:pt x="273" y="55"/>
                </a:cubicBezTo>
                <a:cubicBezTo>
                  <a:pt x="198" y="64"/>
                  <a:pt x="129" y="95"/>
                  <a:pt x="83" y="156"/>
                </a:cubicBezTo>
                <a:cubicBezTo>
                  <a:pt x="33" y="223"/>
                  <a:pt x="18" y="310"/>
                  <a:pt x="10" y="391"/>
                </a:cubicBezTo>
                <a:cubicBezTo>
                  <a:pt x="0" y="503"/>
                  <a:pt x="19" y="652"/>
                  <a:pt x="24" y="677"/>
                </a:cubicBezTo>
                <a:cubicBezTo>
                  <a:pt x="26" y="689"/>
                  <a:pt x="43" y="684"/>
                  <a:pt x="42" y="672"/>
                </a:cubicBezTo>
                <a:cubicBezTo>
                  <a:pt x="33" y="608"/>
                  <a:pt x="26" y="560"/>
                  <a:pt x="26" y="466"/>
                </a:cubicBezTo>
                <a:cubicBezTo>
                  <a:pt x="26" y="376"/>
                  <a:pt x="35" y="280"/>
                  <a:pt x="77" y="200"/>
                </a:cubicBezTo>
                <a:cubicBezTo>
                  <a:pt x="163" y="36"/>
                  <a:pt x="374" y="66"/>
                  <a:pt x="532" y="75"/>
                </a:cubicBezTo>
                <a:cubicBezTo>
                  <a:pt x="526" y="77"/>
                  <a:pt x="521" y="79"/>
                  <a:pt x="515" y="81"/>
                </a:cubicBezTo>
                <a:cubicBezTo>
                  <a:pt x="506" y="84"/>
                  <a:pt x="489" y="88"/>
                  <a:pt x="486" y="99"/>
                </a:cubicBezTo>
                <a:cubicBezTo>
                  <a:pt x="484" y="107"/>
                  <a:pt x="497" y="111"/>
                  <a:pt x="499" y="102"/>
                </a:cubicBezTo>
                <a:cubicBezTo>
                  <a:pt x="501" y="96"/>
                  <a:pt x="526" y="91"/>
                  <a:pt x="532" y="89"/>
                </a:cubicBezTo>
                <a:cubicBezTo>
                  <a:pt x="543" y="86"/>
                  <a:pt x="554" y="82"/>
                  <a:pt x="565" y="77"/>
                </a:cubicBezTo>
                <a:cubicBezTo>
                  <a:pt x="565" y="77"/>
                  <a:pt x="565" y="77"/>
                  <a:pt x="565" y="77"/>
                </a:cubicBezTo>
                <a:cubicBezTo>
                  <a:pt x="574" y="78"/>
                  <a:pt x="578" y="64"/>
                  <a:pt x="570" y="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81115" y="1584993"/>
            <a:ext cx="442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Possible solutions</a:t>
            </a:r>
            <a:endParaRPr lang="en-US" sz="32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1444" y="1481657"/>
            <a:ext cx="3478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hewy" panose="02000000000000000000" pitchFamily="2" charset="0"/>
                <a:ea typeface="Chewy" panose="02000000000000000000" pitchFamily="2" charset="0"/>
              </a:rPr>
              <a:t>Challenges</a:t>
            </a:r>
            <a:endParaRPr lang="en-US" sz="32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2" name="figure s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548" y="2721685"/>
            <a:ext cx="1901915" cy="3384192"/>
          </a:xfrm>
          <a:prstGeom prst="rect">
            <a:avLst/>
          </a:prstGeom>
        </p:spPr>
      </p:pic>
      <p:pic>
        <p:nvPicPr>
          <p:cNvPr id="3" name="figure point u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4583" y="2997381"/>
            <a:ext cx="2037392" cy="3183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21308" y="27137"/>
            <a:ext cx="570466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5875">
                  <a:noFill/>
                  <a:round/>
                </a:ln>
                <a:latin typeface="Chewy" panose="020B0604020202020204" charset="0"/>
                <a:ea typeface="Chewy" panose="020B0604020202020204" charset="0"/>
              </a:rPr>
              <a:t>Classroom Management</a:t>
            </a:r>
            <a:endParaRPr lang="en-US" sz="4400" dirty="0">
              <a:ln w="15875">
                <a:noFill/>
                <a:round/>
              </a:ln>
              <a:latin typeface="Chewy" panose="020B0604020202020204" charset="0"/>
              <a:ea typeface="Chewy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8824" y="2478500"/>
            <a:ext cx="3126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Students with documented accommodations</a:t>
            </a:r>
            <a:endParaRPr lang="en-US" sz="3600" dirty="0">
              <a:latin typeface="Chewy" panose="020B0604020202020204" charset="0"/>
              <a:ea typeface="Chewy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6808" y="2478499"/>
            <a:ext cx="434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Follow SDS protocols</a:t>
            </a:r>
          </a:p>
          <a:p>
            <a:endParaRPr lang="en-US" sz="3600" dirty="0">
              <a:latin typeface="Chewy" panose="020B0604020202020204" charset="0"/>
              <a:ea typeface="Chewy" panose="020B0604020202020204" charset="0"/>
            </a:endParaRPr>
          </a:p>
          <a:p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Be willing to accommodate</a:t>
            </a:r>
            <a:endParaRPr lang="en-US" sz="3600" dirty="0">
              <a:latin typeface="Chewy" panose="020B0604020202020204" charset="0"/>
              <a:ea typeface="Chewy" panose="020B060402020202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9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/>
      <p:bldP spid="23" grpId="0"/>
      <p:bldP spid="15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 left"/>
          <p:cNvSpPr>
            <a:spLocks/>
          </p:cNvSpPr>
          <p:nvPr/>
        </p:nvSpPr>
        <p:spPr bwMode="auto">
          <a:xfrm>
            <a:off x="1998950" y="804110"/>
            <a:ext cx="3822700" cy="5192712"/>
          </a:xfrm>
          <a:custGeom>
            <a:avLst/>
            <a:gdLst>
              <a:gd name="T0" fmla="*/ 527 w 570"/>
              <a:gd name="T1" fmla="*/ 225 h 773"/>
              <a:gd name="T2" fmla="*/ 370 w 570"/>
              <a:gd name="T3" fmla="*/ 78 h 773"/>
              <a:gd name="T4" fmla="*/ 110 w 570"/>
              <a:gd name="T5" fmla="*/ 63 h 773"/>
              <a:gd name="T6" fmla="*/ 47 w 570"/>
              <a:gd name="T7" fmla="*/ 66 h 773"/>
              <a:gd name="T8" fmla="*/ 88 w 570"/>
              <a:gd name="T9" fmla="*/ 17 h 773"/>
              <a:gd name="T10" fmla="*/ 70 w 570"/>
              <a:gd name="T11" fmla="*/ 12 h 773"/>
              <a:gd name="T12" fmla="*/ 7 w 570"/>
              <a:gd name="T13" fmla="*/ 69 h 773"/>
              <a:gd name="T14" fmla="*/ 8 w 570"/>
              <a:gd name="T15" fmla="*/ 86 h 773"/>
              <a:gd name="T16" fmla="*/ 81 w 570"/>
              <a:gd name="T17" fmla="*/ 112 h 773"/>
              <a:gd name="T18" fmla="*/ 81 w 570"/>
              <a:gd name="T19" fmla="*/ 99 h 773"/>
              <a:gd name="T20" fmla="*/ 50 w 570"/>
              <a:gd name="T21" fmla="*/ 94 h 773"/>
              <a:gd name="T22" fmla="*/ 36 w 570"/>
              <a:gd name="T23" fmla="*/ 89 h 773"/>
              <a:gd name="T24" fmla="*/ 30 w 570"/>
              <a:gd name="T25" fmla="*/ 86 h 773"/>
              <a:gd name="T26" fmla="*/ 303 w 570"/>
              <a:gd name="T27" fmla="*/ 83 h 773"/>
              <a:gd name="T28" fmla="*/ 497 w 570"/>
              <a:gd name="T29" fmla="*/ 205 h 773"/>
              <a:gd name="T30" fmla="*/ 550 w 570"/>
              <a:gd name="T31" fmla="*/ 470 h 773"/>
              <a:gd name="T32" fmla="*/ 523 w 570"/>
              <a:gd name="T33" fmla="*/ 751 h 773"/>
              <a:gd name="T34" fmla="*/ 522 w 570"/>
              <a:gd name="T35" fmla="*/ 756 h 773"/>
              <a:gd name="T36" fmla="*/ 540 w 570"/>
              <a:gd name="T37" fmla="*/ 761 h 773"/>
              <a:gd name="T38" fmla="*/ 569 w 570"/>
              <a:gd name="T39" fmla="*/ 487 h 773"/>
              <a:gd name="T40" fmla="*/ 527 w 570"/>
              <a:gd name="T41" fmla="*/ 225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0" h="773">
                <a:moveTo>
                  <a:pt x="527" y="225"/>
                </a:moveTo>
                <a:cubicBezTo>
                  <a:pt x="497" y="155"/>
                  <a:pt x="442" y="103"/>
                  <a:pt x="370" y="78"/>
                </a:cubicBezTo>
                <a:cubicBezTo>
                  <a:pt x="287" y="51"/>
                  <a:pt x="195" y="59"/>
                  <a:pt x="110" y="63"/>
                </a:cubicBezTo>
                <a:cubicBezTo>
                  <a:pt x="89" y="64"/>
                  <a:pt x="68" y="65"/>
                  <a:pt x="47" y="66"/>
                </a:cubicBezTo>
                <a:cubicBezTo>
                  <a:pt x="66" y="53"/>
                  <a:pt x="85" y="36"/>
                  <a:pt x="88" y="17"/>
                </a:cubicBezTo>
                <a:cubicBezTo>
                  <a:pt x="90" y="5"/>
                  <a:pt x="72" y="0"/>
                  <a:pt x="70" y="12"/>
                </a:cubicBezTo>
                <a:cubicBezTo>
                  <a:pt x="66" y="38"/>
                  <a:pt x="26" y="58"/>
                  <a:pt x="7" y="69"/>
                </a:cubicBezTo>
                <a:cubicBezTo>
                  <a:pt x="0" y="73"/>
                  <a:pt x="1" y="84"/>
                  <a:pt x="8" y="86"/>
                </a:cubicBezTo>
                <a:cubicBezTo>
                  <a:pt x="27" y="103"/>
                  <a:pt x="55" y="112"/>
                  <a:pt x="81" y="112"/>
                </a:cubicBezTo>
                <a:cubicBezTo>
                  <a:pt x="89" y="112"/>
                  <a:pt x="89" y="99"/>
                  <a:pt x="81" y="99"/>
                </a:cubicBezTo>
                <a:cubicBezTo>
                  <a:pt x="71" y="99"/>
                  <a:pt x="60" y="97"/>
                  <a:pt x="50" y="94"/>
                </a:cubicBezTo>
                <a:cubicBezTo>
                  <a:pt x="36" y="89"/>
                  <a:pt x="36" y="89"/>
                  <a:pt x="36" y="89"/>
                </a:cubicBezTo>
                <a:cubicBezTo>
                  <a:pt x="34" y="88"/>
                  <a:pt x="32" y="87"/>
                  <a:pt x="30" y="86"/>
                </a:cubicBezTo>
                <a:cubicBezTo>
                  <a:pt x="121" y="81"/>
                  <a:pt x="213" y="72"/>
                  <a:pt x="303" y="83"/>
                </a:cubicBezTo>
                <a:cubicBezTo>
                  <a:pt x="385" y="93"/>
                  <a:pt x="456" y="133"/>
                  <a:pt x="497" y="205"/>
                </a:cubicBezTo>
                <a:cubicBezTo>
                  <a:pt x="542" y="283"/>
                  <a:pt x="549" y="381"/>
                  <a:pt x="550" y="470"/>
                </a:cubicBezTo>
                <a:cubicBezTo>
                  <a:pt x="552" y="564"/>
                  <a:pt x="541" y="659"/>
                  <a:pt x="523" y="751"/>
                </a:cubicBezTo>
                <a:cubicBezTo>
                  <a:pt x="523" y="753"/>
                  <a:pt x="523" y="754"/>
                  <a:pt x="522" y="756"/>
                </a:cubicBezTo>
                <a:cubicBezTo>
                  <a:pt x="520" y="768"/>
                  <a:pt x="538" y="773"/>
                  <a:pt x="540" y="761"/>
                </a:cubicBezTo>
                <a:cubicBezTo>
                  <a:pt x="558" y="671"/>
                  <a:pt x="568" y="579"/>
                  <a:pt x="569" y="487"/>
                </a:cubicBezTo>
                <a:cubicBezTo>
                  <a:pt x="570" y="400"/>
                  <a:pt x="562" y="306"/>
                  <a:pt x="527" y="2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rrow right"/>
          <p:cNvSpPr>
            <a:spLocks/>
          </p:cNvSpPr>
          <p:nvPr/>
        </p:nvSpPr>
        <p:spPr bwMode="auto">
          <a:xfrm>
            <a:off x="6166483" y="883317"/>
            <a:ext cx="3848100" cy="4595812"/>
          </a:xfrm>
          <a:custGeom>
            <a:avLst/>
            <a:gdLst>
              <a:gd name="T0" fmla="*/ 570 w 578"/>
              <a:gd name="T1" fmla="*/ 60 h 689"/>
              <a:gd name="T2" fmla="*/ 519 w 578"/>
              <a:gd name="T3" fmla="*/ 22 h 689"/>
              <a:gd name="T4" fmla="*/ 513 w 578"/>
              <a:gd name="T5" fmla="*/ 12 h 689"/>
              <a:gd name="T6" fmla="*/ 494 w 578"/>
              <a:gd name="T7" fmla="*/ 12 h 689"/>
              <a:gd name="T8" fmla="*/ 528 w 578"/>
              <a:gd name="T9" fmla="*/ 57 h 689"/>
              <a:gd name="T10" fmla="*/ 273 w 578"/>
              <a:gd name="T11" fmla="*/ 55 h 689"/>
              <a:gd name="T12" fmla="*/ 83 w 578"/>
              <a:gd name="T13" fmla="*/ 156 h 689"/>
              <a:gd name="T14" fmla="*/ 10 w 578"/>
              <a:gd name="T15" fmla="*/ 391 h 689"/>
              <a:gd name="T16" fmla="*/ 24 w 578"/>
              <a:gd name="T17" fmla="*/ 677 h 689"/>
              <a:gd name="T18" fmla="*/ 42 w 578"/>
              <a:gd name="T19" fmla="*/ 672 h 689"/>
              <a:gd name="T20" fmla="*/ 26 w 578"/>
              <a:gd name="T21" fmla="*/ 466 h 689"/>
              <a:gd name="T22" fmla="*/ 77 w 578"/>
              <a:gd name="T23" fmla="*/ 200 h 689"/>
              <a:gd name="T24" fmla="*/ 532 w 578"/>
              <a:gd name="T25" fmla="*/ 75 h 689"/>
              <a:gd name="T26" fmla="*/ 515 w 578"/>
              <a:gd name="T27" fmla="*/ 81 h 689"/>
              <a:gd name="T28" fmla="*/ 486 w 578"/>
              <a:gd name="T29" fmla="*/ 99 h 689"/>
              <a:gd name="T30" fmla="*/ 499 w 578"/>
              <a:gd name="T31" fmla="*/ 102 h 689"/>
              <a:gd name="T32" fmla="*/ 532 w 578"/>
              <a:gd name="T33" fmla="*/ 89 h 689"/>
              <a:gd name="T34" fmla="*/ 565 w 578"/>
              <a:gd name="T35" fmla="*/ 77 h 689"/>
              <a:gd name="T36" fmla="*/ 565 w 578"/>
              <a:gd name="T37" fmla="*/ 77 h 689"/>
              <a:gd name="T38" fmla="*/ 570 w 578"/>
              <a:gd name="T39" fmla="*/ 6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8" h="689">
                <a:moveTo>
                  <a:pt x="570" y="60"/>
                </a:moveTo>
                <a:cubicBezTo>
                  <a:pt x="551" y="49"/>
                  <a:pt x="533" y="38"/>
                  <a:pt x="519" y="22"/>
                </a:cubicBezTo>
                <a:cubicBezTo>
                  <a:pt x="516" y="18"/>
                  <a:pt x="513" y="12"/>
                  <a:pt x="513" y="12"/>
                </a:cubicBezTo>
                <a:cubicBezTo>
                  <a:pt x="514" y="0"/>
                  <a:pt x="495" y="0"/>
                  <a:pt x="494" y="12"/>
                </a:cubicBezTo>
                <a:cubicBezTo>
                  <a:pt x="493" y="28"/>
                  <a:pt x="510" y="44"/>
                  <a:pt x="528" y="57"/>
                </a:cubicBezTo>
                <a:cubicBezTo>
                  <a:pt x="443" y="52"/>
                  <a:pt x="357" y="44"/>
                  <a:pt x="273" y="55"/>
                </a:cubicBezTo>
                <a:cubicBezTo>
                  <a:pt x="198" y="64"/>
                  <a:pt x="129" y="95"/>
                  <a:pt x="83" y="156"/>
                </a:cubicBezTo>
                <a:cubicBezTo>
                  <a:pt x="33" y="223"/>
                  <a:pt x="18" y="310"/>
                  <a:pt x="10" y="391"/>
                </a:cubicBezTo>
                <a:cubicBezTo>
                  <a:pt x="0" y="503"/>
                  <a:pt x="19" y="652"/>
                  <a:pt x="24" y="677"/>
                </a:cubicBezTo>
                <a:cubicBezTo>
                  <a:pt x="26" y="689"/>
                  <a:pt x="43" y="684"/>
                  <a:pt x="42" y="672"/>
                </a:cubicBezTo>
                <a:cubicBezTo>
                  <a:pt x="33" y="608"/>
                  <a:pt x="26" y="560"/>
                  <a:pt x="26" y="466"/>
                </a:cubicBezTo>
                <a:cubicBezTo>
                  <a:pt x="26" y="376"/>
                  <a:pt x="35" y="280"/>
                  <a:pt x="77" y="200"/>
                </a:cubicBezTo>
                <a:cubicBezTo>
                  <a:pt x="163" y="36"/>
                  <a:pt x="374" y="66"/>
                  <a:pt x="532" y="75"/>
                </a:cubicBezTo>
                <a:cubicBezTo>
                  <a:pt x="526" y="77"/>
                  <a:pt x="521" y="79"/>
                  <a:pt x="515" y="81"/>
                </a:cubicBezTo>
                <a:cubicBezTo>
                  <a:pt x="506" y="84"/>
                  <a:pt x="489" y="88"/>
                  <a:pt x="486" y="99"/>
                </a:cubicBezTo>
                <a:cubicBezTo>
                  <a:pt x="484" y="107"/>
                  <a:pt x="497" y="111"/>
                  <a:pt x="499" y="102"/>
                </a:cubicBezTo>
                <a:cubicBezTo>
                  <a:pt x="501" y="96"/>
                  <a:pt x="526" y="91"/>
                  <a:pt x="532" y="89"/>
                </a:cubicBezTo>
                <a:cubicBezTo>
                  <a:pt x="543" y="86"/>
                  <a:pt x="554" y="82"/>
                  <a:pt x="565" y="77"/>
                </a:cubicBezTo>
                <a:cubicBezTo>
                  <a:pt x="565" y="77"/>
                  <a:pt x="565" y="77"/>
                  <a:pt x="565" y="77"/>
                </a:cubicBezTo>
                <a:cubicBezTo>
                  <a:pt x="574" y="78"/>
                  <a:pt x="578" y="64"/>
                  <a:pt x="570" y="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96268" y="1647503"/>
            <a:ext cx="442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Solutions</a:t>
            </a:r>
            <a:endParaRPr lang="en-US" sz="32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1444" y="1481657"/>
            <a:ext cx="3478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hewy" panose="02000000000000000000" pitchFamily="2" charset="0"/>
                <a:ea typeface="Chewy" panose="02000000000000000000" pitchFamily="2" charset="0"/>
              </a:rPr>
              <a:t>Challenges</a:t>
            </a:r>
            <a:endParaRPr lang="en-US" sz="32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2" name="figure s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548" y="2721685"/>
            <a:ext cx="1901915" cy="3384192"/>
          </a:xfrm>
          <a:prstGeom prst="rect">
            <a:avLst/>
          </a:prstGeom>
        </p:spPr>
      </p:pic>
      <p:pic>
        <p:nvPicPr>
          <p:cNvPr id="3" name="figure point u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1461" y="4099994"/>
            <a:ext cx="1935540" cy="30242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81729" y="48108"/>
            <a:ext cx="287212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5875">
                  <a:noFill/>
                  <a:round/>
                </a:ln>
                <a:latin typeface="Chewy" panose="020B0604020202020204" charset="0"/>
                <a:ea typeface="Chewy" panose="020B0604020202020204" charset="0"/>
              </a:rPr>
              <a:t>Technology</a:t>
            </a:r>
            <a:endParaRPr lang="en-US" sz="4400" dirty="0">
              <a:ln w="15875">
                <a:noFill/>
                <a:round/>
              </a:ln>
              <a:latin typeface="Chewy" panose="020B0604020202020204" charset="0"/>
              <a:ea typeface="Chewy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1444" y="2423228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BYOD Connectivity</a:t>
            </a:r>
            <a:endParaRPr lang="en-US" sz="3600" dirty="0">
              <a:latin typeface="Chewy" panose="020B0604020202020204" charset="0"/>
              <a:ea typeface="Chewy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3361" y="2478500"/>
            <a:ext cx="51414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Laptops</a:t>
            </a:r>
          </a:p>
          <a:p>
            <a:endParaRPr lang="en-US" sz="3600" dirty="0" smtClean="0">
              <a:latin typeface="Chewy" panose="020B0604020202020204" charset="0"/>
              <a:ea typeface="Chewy" panose="020B0604020202020204" charset="0"/>
            </a:endParaRPr>
          </a:p>
          <a:p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USF Health Secure Network</a:t>
            </a:r>
            <a:endParaRPr lang="en-US" sz="3600" dirty="0">
              <a:latin typeface="Chewy" panose="020B0604020202020204" charset="0"/>
              <a:ea typeface="Chewy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26" y="4232826"/>
            <a:ext cx="4413786" cy="2758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62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/>
      <p:bldP spid="23" grpId="0"/>
      <p:bldP spid="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 left"/>
          <p:cNvSpPr>
            <a:spLocks/>
          </p:cNvSpPr>
          <p:nvPr/>
        </p:nvSpPr>
        <p:spPr bwMode="auto">
          <a:xfrm>
            <a:off x="1998950" y="804110"/>
            <a:ext cx="3822700" cy="5192712"/>
          </a:xfrm>
          <a:custGeom>
            <a:avLst/>
            <a:gdLst>
              <a:gd name="T0" fmla="*/ 527 w 570"/>
              <a:gd name="T1" fmla="*/ 225 h 773"/>
              <a:gd name="T2" fmla="*/ 370 w 570"/>
              <a:gd name="T3" fmla="*/ 78 h 773"/>
              <a:gd name="T4" fmla="*/ 110 w 570"/>
              <a:gd name="T5" fmla="*/ 63 h 773"/>
              <a:gd name="T6" fmla="*/ 47 w 570"/>
              <a:gd name="T7" fmla="*/ 66 h 773"/>
              <a:gd name="T8" fmla="*/ 88 w 570"/>
              <a:gd name="T9" fmla="*/ 17 h 773"/>
              <a:gd name="T10" fmla="*/ 70 w 570"/>
              <a:gd name="T11" fmla="*/ 12 h 773"/>
              <a:gd name="T12" fmla="*/ 7 w 570"/>
              <a:gd name="T13" fmla="*/ 69 h 773"/>
              <a:gd name="T14" fmla="*/ 8 w 570"/>
              <a:gd name="T15" fmla="*/ 86 h 773"/>
              <a:gd name="T16" fmla="*/ 81 w 570"/>
              <a:gd name="T17" fmla="*/ 112 h 773"/>
              <a:gd name="T18" fmla="*/ 81 w 570"/>
              <a:gd name="T19" fmla="*/ 99 h 773"/>
              <a:gd name="T20" fmla="*/ 50 w 570"/>
              <a:gd name="T21" fmla="*/ 94 h 773"/>
              <a:gd name="T22" fmla="*/ 36 w 570"/>
              <a:gd name="T23" fmla="*/ 89 h 773"/>
              <a:gd name="T24" fmla="*/ 30 w 570"/>
              <a:gd name="T25" fmla="*/ 86 h 773"/>
              <a:gd name="T26" fmla="*/ 303 w 570"/>
              <a:gd name="T27" fmla="*/ 83 h 773"/>
              <a:gd name="T28" fmla="*/ 497 w 570"/>
              <a:gd name="T29" fmla="*/ 205 h 773"/>
              <a:gd name="T30" fmla="*/ 550 w 570"/>
              <a:gd name="T31" fmla="*/ 470 h 773"/>
              <a:gd name="T32" fmla="*/ 523 w 570"/>
              <a:gd name="T33" fmla="*/ 751 h 773"/>
              <a:gd name="T34" fmla="*/ 522 w 570"/>
              <a:gd name="T35" fmla="*/ 756 h 773"/>
              <a:gd name="T36" fmla="*/ 540 w 570"/>
              <a:gd name="T37" fmla="*/ 761 h 773"/>
              <a:gd name="T38" fmla="*/ 569 w 570"/>
              <a:gd name="T39" fmla="*/ 487 h 773"/>
              <a:gd name="T40" fmla="*/ 527 w 570"/>
              <a:gd name="T41" fmla="*/ 225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0" h="773">
                <a:moveTo>
                  <a:pt x="527" y="225"/>
                </a:moveTo>
                <a:cubicBezTo>
                  <a:pt x="497" y="155"/>
                  <a:pt x="442" y="103"/>
                  <a:pt x="370" y="78"/>
                </a:cubicBezTo>
                <a:cubicBezTo>
                  <a:pt x="287" y="51"/>
                  <a:pt x="195" y="59"/>
                  <a:pt x="110" y="63"/>
                </a:cubicBezTo>
                <a:cubicBezTo>
                  <a:pt x="89" y="64"/>
                  <a:pt x="68" y="65"/>
                  <a:pt x="47" y="66"/>
                </a:cubicBezTo>
                <a:cubicBezTo>
                  <a:pt x="66" y="53"/>
                  <a:pt x="85" y="36"/>
                  <a:pt x="88" y="17"/>
                </a:cubicBezTo>
                <a:cubicBezTo>
                  <a:pt x="90" y="5"/>
                  <a:pt x="72" y="0"/>
                  <a:pt x="70" y="12"/>
                </a:cubicBezTo>
                <a:cubicBezTo>
                  <a:pt x="66" y="38"/>
                  <a:pt x="26" y="58"/>
                  <a:pt x="7" y="69"/>
                </a:cubicBezTo>
                <a:cubicBezTo>
                  <a:pt x="0" y="73"/>
                  <a:pt x="1" y="84"/>
                  <a:pt x="8" y="86"/>
                </a:cubicBezTo>
                <a:cubicBezTo>
                  <a:pt x="27" y="103"/>
                  <a:pt x="55" y="112"/>
                  <a:pt x="81" y="112"/>
                </a:cubicBezTo>
                <a:cubicBezTo>
                  <a:pt x="89" y="112"/>
                  <a:pt x="89" y="99"/>
                  <a:pt x="81" y="99"/>
                </a:cubicBezTo>
                <a:cubicBezTo>
                  <a:pt x="71" y="99"/>
                  <a:pt x="60" y="97"/>
                  <a:pt x="50" y="94"/>
                </a:cubicBezTo>
                <a:cubicBezTo>
                  <a:pt x="36" y="89"/>
                  <a:pt x="36" y="89"/>
                  <a:pt x="36" y="89"/>
                </a:cubicBezTo>
                <a:cubicBezTo>
                  <a:pt x="34" y="88"/>
                  <a:pt x="32" y="87"/>
                  <a:pt x="30" y="86"/>
                </a:cubicBezTo>
                <a:cubicBezTo>
                  <a:pt x="121" y="81"/>
                  <a:pt x="213" y="72"/>
                  <a:pt x="303" y="83"/>
                </a:cubicBezTo>
                <a:cubicBezTo>
                  <a:pt x="385" y="93"/>
                  <a:pt x="456" y="133"/>
                  <a:pt x="497" y="205"/>
                </a:cubicBezTo>
                <a:cubicBezTo>
                  <a:pt x="542" y="283"/>
                  <a:pt x="549" y="381"/>
                  <a:pt x="550" y="470"/>
                </a:cubicBezTo>
                <a:cubicBezTo>
                  <a:pt x="552" y="564"/>
                  <a:pt x="541" y="659"/>
                  <a:pt x="523" y="751"/>
                </a:cubicBezTo>
                <a:cubicBezTo>
                  <a:pt x="523" y="753"/>
                  <a:pt x="523" y="754"/>
                  <a:pt x="522" y="756"/>
                </a:cubicBezTo>
                <a:cubicBezTo>
                  <a:pt x="520" y="768"/>
                  <a:pt x="538" y="773"/>
                  <a:pt x="540" y="761"/>
                </a:cubicBezTo>
                <a:cubicBezTo>
                  <a:pt x="558" y="671"/>
                  <a:pt x="568" y="579"/>
                  <a:pt x="569" y="487"/>
                </a:cubicBezTo>
                <a:cubicBezTo>
                  <a:pt x="570" y="400"/>
                  <a:pt x="562" y="306"/>
                  <a:pt x="527" y="2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rrow right"/>
          <p:cNvSpPr>
            <a:spLocks/>
          </p:cNvSpPr>
          <p:nvPr/>
        </p:nvSpPr>
        <p:spPr bwMode="auto">
          <a:xfrm>
            <a:off x="6166483" y="883317"/>
            <a:ext cx="3848100" cy="4595812"/>
          </a:xfrm>
          <a:custGeom>
            <a:avLst/>
            <a:gdLst>
              <a:gd name="T0" fmla="*/ 570 w 578"/>
              <a:gd name="T1" fmla="*/ 60 h 689"/>
              <a:gd name="T2" fmla="*/ 519 w 578"/>
              <a:gd name="T3" fmla="*/ 22 h 689"/>
              <a:gd name="T4" fmla="*/ 513 w 578"/>
              <a:gd name="T5" fmla="*/ 12 h 689"/>
              <a:gd name="T6" fmla="*/ 494 w 578"/>
              <a:gd name="T7" fmla="*/ 12 h 689"/>
              <a:gd name="T8" fmla="*/ 528 w 578"/>
              <a:gd name="T9" fmla="*/ 57 h 689"/>
              <a:gd name="T10" fmla="*/ 273 w 578"/>
              <a:gd name="T11" fmla="*/ 55 h 689"/>
              <a:gd name="T12" fmla="*/ 83 w 578"/>
              <a:gd name="T13" fmla="*/ 156 h 689"/>
              <a:gd name="T14" fmla="*/ 10 w 578"/>
              <a:gd name="T15" fmla="*/ 391 h 689"/>
              <a:gd name="T16" fmla="*/ 24 w 578"/>
              <a:gd name="T17" fmla="*/ 677 h 689"/>
              <a:gd name="T18" fmla="*/ 42 w 578"/>
              <a:gd name="T19" fmla="*/ 672 h 689"/>
              <a:gd name="T20" fmla="*/ 26 w 578"/>
              <a:gd name="T21" fmla="*/ 466 h 689"/>
              <a:gd name="T22" fmla="*/ 77 w 578"/>
              <a:gd name="T23" fmla="*/ 200 h 689"/>
              <a:gd name="T24" fmla="*/ 532 w 578"/>
              <a:gd name="T25" fmla="*/ 75 h 689"/>
              <a:gd name="T26" fmla="*/ 515 w 578"/>
              <a:gd name="T27" fmla="*/ 81 h 689"/>
              <a:gd name="T28" fmla="*/ 486 w 578"/>
              <a:gd name="T29" fmla="*/ 99 h 689"/>
              <a:gd name="T30" fmla="*/ 499 w 578"/>
              <a:gd name="T31" fmla="*/ 102 h 689"/>
              <a:gd name="T32" fmla="*/ 532 w 578"/>
              <a:gd name="T33" fmla="*/ 89 h 689"/>
              <a:gd name="T34" fmla="*/ 565 w 578"/>
              <a:gd name="T35" fmla="*/ 77 h 689"/>
              <a:gd name="T36" fmla="*/ 565 w 578"/>
              <a:gd name="T37" fmla="*/ 77 h 689"/>
              <a:gd name="T38" fmla="*/ 570 w 578"/>
              <a:gd name="T39" fmla="*/ 6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8" h="689">
                <a:moveTo>
                  <a:pt x="570" y="60"/>
                </a:moveTo>
                <a:cubicBezTo>
                  <a:pt x="551" y="49"/>
                  <a:pt x="533" y="38"/>
                  <a:pt x="519" y="22"/>
                </a:cubicBezTo>
                <a:cubicBezTo>
                  <a:pt x="516" y="18"/>
                  <a:pt x="513" y="12"/>
                  <a:pt x="513" y="12"/>
                </a:cubicBezTo>
                <a:cubicBezTo>
                  <a:pt x="514" y="0"/>
                  <a:pt x="495" y="0"/>
                  <a:pt x="494" y="12"/>
                </a:cubicBezTo>
                <a:cubicBezTo>
                  <a:pt x="493" y="28"/>
                  <a:pt x="510" y="44"/>
                  <a:pt x="528" y="57"/>
                </a:cubicBezTo>
                <a:cubicBezTo>
                  <a:pt x="443" y="52"/>
                  <a:pt x="357" y="44"/>
                  <a:pt x="273" y="55"/>
                </a:cubicBezTo>
                <a:cubicBezTo>
                  <a:pt x="198" y="64"/>
                  <a:pt x="129" y="95"/>
                  <a:pt x="83" y="156"/>
                </a:cubicBezTo>
                <a:cubicBezTo>
                  <a:pt x="33" y="223"/>
                  <a:pt x="18" y="310"/>
                  <a:pt x="10" y="391"/>
                </a:cubicBezTo>
                <a:cubicBezTo>
                  <a:pt x="0" y="503"/>
                  <a:pt x="19" y="652"/>
                  <a:pt x="24" y="677"/>
                </a:cubicBezTo>
                <a:cubicBezTo>
                  <a:pt x="26" y="689"/>
                  <a:pt x="43" y="684"/>
                  <a:pt x="42" y="672"/>
                </a:cubicBezTo>
                <a:cubicBezTo>
                  <a:pt x="33" y="608"/>
                  <a:pt x="26" y="560"/>
                  <a:pt x="26" y="466"/>
                </a:cubicBezTo>
                <a:cubicBezTo>
                  <a:pt x="26" y="376"/>
                  <a:pt x="35" y="280"/>
                  <a:pt x="77" y="200"/>
                </a:cubicBezTo>
                <a:cubicBezTo>
                  <a:pt x="163" y="36"/>
                  <a:pt x="374" y="66"/>
                  <a:pt x="532" y="75"/>
                </a:cubicBezTo>
                <a:cubicBezTo>
                  <a:pt x="526" y="77"/>
                  <a:pt x="521" y="79"/>
                  <a:pt x="515" y="81"/>
                </a:cubicBezTo>
                <a:cubicBezTo>
                  <a:pt x="506" y="84"/>
                  <a:pt x="489" y="88"/>
                  <a:pt x="486" y="99"/>
                </a:cubicBezTo>
                <a:cubicBezTo>
                  <a:pt x="484" y="107"/>
                  <a:pt x="497" y="111"/>
                  <a:pt x="499" y="102"/>
                </a:cubicBezTo>
                <a:cubicBezTo>
                  <a:pt x="501" y="96"/>
                  <a:pt x="526" y="91"/>
                  <a:pt x="532" y="89"/>
                </a:cubicBezTo>
                <a:cubicBezTo>
                  <a:pt x="543" y="86"/>
                  <a:pt x="554" y="82"/>
                  <a:pt x="565" y="77"/>
                </a:cubicBezTo>
                <a:cubicBezTo>
                  <a:pt x="565" y="77"/>
                  <a:pt x="565" y="77"/>
                  <a:pt x="565" y="77"/>
                </a:cubicBezTo>
                <a:cubicBezTo>
                  <a:pt x="574" y="78"/>
                  <a:pt x="578" y="64"/>
                  <a:pt x="570" y="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81115" y="1584993"/>
            <a:ext cx="442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Solution</a:t>
            </a:r>
            <a:endParaRPr lang="en-US" sz="32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1444" y="1481657"/>
            <a:ext cx="3478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hewy" panose="02000000000000000000" pitchFamily="2" charset="0"/>
                <a:ea typeface="Chewy" panose="02000000000000000000" pitchFamily="2" charset="0"/>
              </a:rPr>
              <a:t>Challenges</a:t>
            </a:r>
            <a:endParaRPr lang="en-US" sz="32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2" name="figure s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15" y="3720348"/>
            <a:ext cx="1901915" cy="3384192"/>
          </a:xfrm>
          <a:prstGeom prst="rect">
            <a:avLst/>
          </a:prstGeom>
        </p:spPr>
      </p:pic>
      <p:pic>
        <p:nvPicPr>
          <p:cNvPr id="3" name="figure point u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9236" y="3674576"/>
            <a:ext cx="2037392" cy="3183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81729" y="48108"/>
            <a:ext cx="287212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5875">
                  <a:noFill/>
                  <a:round/>
                </a:ln>
                <a:latin typeface="Chewy" panose="020B0604020202020204" charset="0"/>
                <a:ea typeface="Chewy" panose="020B0604020202020204" charset="0"/>
              </a:rPr>
              <a:t>Technology</a:t>
            </a:r>
            <a:endParaRPr lang="en-US" sz="4400" dirty="0">
              <a:ln w="15875">
                <a:noFill/>
                <a:round/>
              </a:ln>
              <a:latin typeface="Chewy" panose="020B0604020202020204" charset="0"/>
              <a:ea typeface="Chewy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9115" y="2581058"/>
            <a:ext cx="4631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Ability to control the presentation in ALC </a:t>
            </a:r>
            <a:endParaRPr lang="en-US" sz="3600" dirty="0">
              <a:latin typeface="Chewy" panose="020B0604020202020204" charset="0"/>
              <a:ea typeface="Chewy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05483" y="2587813"/>
            <a:ext cx="4273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Remote control clicker</a:t>
            </a:r>
          </a:p>
          <a:p>
            <a:endParaRPr lang="en-US" sz="3600" dirty="0">
              <a:latin typeface="Chewy" panose="020B0604020202020204" charset="0"/>
              <a:ea typeface="Chewy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23" y="4076163"/>
            <a:ext cx="3295272" cy="224846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96" y="3876963"/>
            <a:ext cx="2447660" cy="2447660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034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/>
      <p:bldP spid="23" grpId="0"/>
      <p:bldP spid="15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 left"/>
          <p:cNvSpPr>
            <a:spLocks/>
          </p:cNvSpPr>
          <p:nvPr/>
        </p:nvSpPr>
        <p:spPr bwMode="auto">
          <a:xfrm>
            <a:off x="1998950" y="804110"/>
            <a:ext cx="3822700" cy="5192712"/>
          </a:xfrm>
          <a:custGeom>
            <a:avLst/>
            <a:gdLst>
              <a:gd name="T0" fmla="*/ 527 w 570"/>
              <a:gd name="T1" fmla="*/ 225 h 773"/>
              <a:gd name="T2" fmla="*/ 370 w 570"/>
              <a:gd name="T3" fmla="*/ 78 h 773"/>
              <a:gd name="T4" fmla="*/ 110 w 570"/>
              <a:gd name="T5" fmla="*/ 63 h 773"/>
              <a:gd name="T6" fmla="*/ 47 w 570"/>
              <a:gd name="T7" fmla="*/ 66 h 773"/>
              <a:gd name="T8" fmla="*/ 88 w 570"/>
              <a:gd name="T9" fmla="*/ 17 h 773"/>
              <a:gd name="T10" fmla="*/ 70 w 570"/>
              <a:gd name="T11" fmla="*/ 12 h 773"/>
              <a:gd name="T12" fmla="*/ 7 w 570"/>
              <a:gd name="T13" fmla="*/ 69 h 773"/>
              <a:gd name="T14" fmla="*/ 8 w 570"/>
              <a:gd name="T15" fmla="*/ 86 h 773"/>
              <a:gd name="T16" fmla="*/ 81 w 570"/>
              <a:gd name="T17" fmla="*/ 112 h 773"/>
              <a:gd name="T18" fmla="*/ 81 w 570"/>
              <a:gd name="T19" fmla="*/ 99 h 773"/>
              <a:gd name="T20" fmla="*/ 50 w 570"/>
              <a:gd name="T21" fmla="*/ 94 h 773"/>
              <a:gd name="T22" fmla="*/ 36 w 570"/>
              <a:gd name="T23" fmla="*/ 89 h 773"/>
              <a:gd name="T24" fmla="*/ 30 w 570"/>
              <a:gd name="T25" fmla="*/ 86 h 773"/>
              <a:gd name="T26" fmla="*/ 303 w 570"/>
              <a:gd name="T27" fmla="*/ 83 h 773"/>
              <a:gd name="T28" fmla="*/ 497 w 570"/>
              <a:gd name="T29" fmla="*/ 205 h 773"/>
              <a:gd name="T30" fmla="*/ 550 w 570"/>
              <a:gd name="T31" fmla="*/ 470 h 773"/>
              <a:gd name="T32" fmla="*/ 523 w 570"/>
              <a:gd name="T33" fmla="*/ 751 h 773"/>
              <a:gd name="T34" fmla="*/ 522 w 570"/>
              <a:gd name="T35" fmla="*/ 756 h 773"/>
              <a:gd name="T36" fmla="*/ 540 w 570"/>
              <a:gd name="T37" fmla="*/ 761 h 773"/>
              <a:gd name="T38" fmla="*/ 569 w 570"/>
              <a:gd name="T39" fmla="*/ 487 h 773"/>
              <a:gd name="T40" fmla="*/ 527 w 570"/>
              <a:gd name="T41" fmla="*/ 225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0" h="773">
                <a:moveTo>
                  <a:pt x="527" y="225"/>
                </a:moveTo>
                <a:cubicBezTo>
                  <a:pt x="497" y="155"/>
                  <a:pt x="442" y="103"/>
                  <a:pt x="370" y="78"/>
                </a:cubicBezTo>
                <a:cubicBezTo>
                  <a:pt x="287" y="51"/>
                  <a:pt x="195" y="59"/>
                  <a:pt x="110" y="63"/>
                </a:cubicBezTo>
                <a:cubicBezTo>
                  <a:pt x="89" y="64"/>
                  <a:pt x="68" y="65"/>
                  <a:pt x="47" y="66"/>
                </a:cubicBezTo>
                <a:cubicBezTo>
                  <a:pt x="66" y="53"/>
                  <a:pt x="85" y="36"/>
                  <a:pt x="88" y="17"/>
                </a:cubicBezTo>
                <a:cubicBezTo>
                  <a:pt x="90" y="5"/>
                  <a:pt x="72" y="0"/>
                  <a:pt x="70" y="12"/>
                </a:cubicBezTo>
                <a:cubicBezTo>
                  <a:pt x="66" y="38"/>
                  <a:pt x="26" y="58"/>
                  <a:pt x="7" y="69"/>
                </a:cubicBezTo>
                <a:cubicBezTo>
                  <a:pt x="0" y="73"/>
                  <a:pt x="1" y="84"/>
                  <a:pt x="8" y="86"/>
                </a:cubicBezTo>
                <a:cubicBezTo>
                  <a:pt x="27" y="103"/>
                  <a:pt x="55" y="112"/>
                  <a:pt x="81" y="112"/>
                </a:cubicBezTo>
                <a:cubicBezTo>
                  <a:pt x="89" y="112"/>
                  <a:pt x="89" y="99"/>
                  <a:pt x="81" y="99"/>
                </a:cubicBezTo>
                <a:cubicBezTo>
                  <a:pt x="71" y="99"/>
                  <a:pt x="60" y="97"/>
                  <a:pt x="50" y="94"/>
                </a:cubicBezTo>
                <a:cubicBezTo>
                  <a:pt x="36" y="89"/>
                  <a:pt x="36" y="89"/>
                  <a:pt x="36" y="89"/>
                </a:cubicBezTo>
                <a:cubicBezTo>
                  <a:pt x="34" y="88"/>
                  <a:pt x="32" y="87"/>
                  <a:pt x="30" y="86"/>
                </a:cubicBezTo>
                <a:cubicBezTo>
                  <a:pt x="121" y="81"/>
                  <a:pt x="213" y="72"/>
                  <a:pt x="303" y="83"/>
                </a:cubicBezTo>
                <a:cubicBezTo>
                  <a:pt x="385" y="93"/>
                  <a:pt x="456" y="133"/>
                  <a:pt x="497" y="205"/>
                </a:cubicBezTo>
                <a:cubicBezTo>
                  <a:pt x="542" y="283"/>
                  <a:pt x="549" y="381"/>
                  <a:pt x="550" y="470"/>
                </a:cubicBezTo>
                <a:cubicBezTo>
                  <a:pt x="552" y="564"/>
                  <a:pt x="541" y="659"/>
                  <a:pt x="523" y="751"/>
                </a:cubicBezTo>
                <a:cubicBezTo>
                  <a:pt x="523" y="753"/>
                  <a:pt x="523" y="754"/>
                  <a:pt x="522" y="756"/>
                </a:cubicBezTo>
                <a:cubicBezTo>
                  <a:pt x="520" y="768"/>
                  <a:pt x="538" y="773"/>
                  <a:pt x="540" y="761"/>
                </a:cubicBezTo>
                <a:cubicBezTo>
                  <a:pt x="558" y="671"/>
                  <a:pt x="568" y="579"/>
                  <a:pt x="569" y="487"/>
                </a:cubicBezTo>
                <a:cubicBezTo>
                  <a:pt x="570" y="400"/>
                  <a:pt x="562" y="306"/>
                  <a:pt x="527" y="2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rrow right"/>
          <p:cNvSpPr>
            <a:spLocks/>
          </p:cNvSpPr>
          <p:nvPr/>
        </p:nvSpPr>
        <p:spPr bwMode="auto">
          <a:xfrm>
            <a:off x="6166483" y="883317"/>
            <a:ext cx="3848100" cy="4595812"/>
          </a:xfrm>
          <a:custGeom>
            <a:avLst/>
            <a:gdLst>
              <a:gd name="T0" fmla="*/ 570 w 578"/>
              <a:gd name="T1" fmla="*/ 60 h 689"/>
              <a:gd name="T2" fmla="*/ 519 w 578"/>
              <a:gd name="T3" fmla="*/ 22 h 689"/>
              <a:gd name="T4" fmla="*/ 513 w 578"/>
              <a:gd name="T5" fmla="*/ 12 h 689"/>
              <a:gd name="T6" fmla="*/ 494 w 578"/>
              <a:gd name="T7" fmla="*/ 12 h 689"/>
              <a:gd name="T8" fmla="*/ 528 w 578"/>
              <a:gd name="T9" fmla="*/ 57 h 689"/>
              <a:gd name="T10" fmla="*/ 273 w 578"/>
              <a:gd name="T11" fmla="*/ 55 h 689"/>
              <a:gd name="T12" fmla="*/ 83 w 578"/>
              <a:gd name="T13" fmla="*/ 156 h 689"/>
              <a:gd name="T14" fmla="*/ 10 w 578"/>
              <a:gd name="T15" fmla="*/ 391 h 689"/>
              <a:gd name="T16" fmla="*/ 24 w 578"/>
              <a:gd name="T17" fmla="*/ 677 h 689"/>
              <a:gd name="T18" fmla="*/ 42 w 578"/>
              <a:gd name="T19" fmla="*/ 672 h 689"/>
              <a:gd name="T20" fmla="*/ 26 w 578"/>
              <a:gd name="T21" fmla="*/ 466 h 689"/>
              <a:gd name="T22" fmla="*/ 77 w 578"/>
              <a:gd name="T23" fmla="*/ 200 h 689"/>
              <a:gd name="T24" fmla="*/ 532 w 578"/>
              <a:gd name="T25" fmla="*/ 75 h 689"/>
              <a:gd name="T26" fmla="*/ 515 w 578"/>
              <a:gd name="T27" fmla="*/ 81 h 689"/>
              <a:gd name="T28" fmla="*/ 486 w 578"/>
              <a:gd name="T29" fmla="*/ 99 h 689"/>
              <a:gd name="T30" fmla="*/ 499 w 578"/>
              <a:gd name="T31" fmla="*/ 102 h 689"/>
              <a:gd name="T32" fmla="*/ 532 w 578"/>
              <a:gd name="T33" fmla="*/ 89 h 689"/>
              <a:gd name="T34" fmla="*/ 565 w 578"/>
              <a:gd name="T35" fmla="*/ 77 h 689"/>
              <a:gd name="T36" fmla="*/ 565 w 578"/>
              <a:gd name="T37" fmla="*/ 77 h 689"/>
              <a:gd name="T38" fmla="*/ 570 w 578"/>
              <a:gd name="T39" fmla="*/ 6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8" h="689">
                <a:moveTo>
                  <a:pt x="570" y="60"/>
                </a:moveTo>
                <a:cubicBezTo>
                  <a:pt x="551" y="49"/>
                  <a:pt x="533" y="38"/>
                  <a:pt x="519" y="22"/>
                </a:cubicBezTo>
                <a:cubicBezTo>
                  <a:pt x="516" y="18"/>
                  <a:pt x="513" y="12"/>
                  <a:pt x="513" y="12"/>
                </a:cubicBezTo>
                <a:cubicBezTo>
                  <a:pt x="514" y="0"/>
                  <a:pt x="495" y="0"/>
                  <a:pt x="494" y="12"/>
                </a:cubicBezTo>
                <a:cubicBezTo>
                  <a:pt x="493" y="28"/>
                  <a:pt x="510" y="44"/>
                  <a:pt x="528" y="57"/>
                </a:cubicBezTo>
                <a:cubicBezTo>
                  <a:pt x="443" y="52"/>
                  <a:pt x="357" y="44"/>
                  <a:pt x="273" y="55"/>
                </a:cubicBezTo>
                <a:cubicBezTo>
                  <a:pt x="198" y="64"/>
                  <a:pt x="129" y="95"/>
                  <a:pt x="83" y="156"/>
                </a:cubicBezTo>
                <a:cubicBezTo>
                  <a:pt x="33" y="223"/>
                  <a:pt x="18" y="310"/>
                  <a:pt x="10" y="391"/>
                </a:cubicBezTo>
                <a:cubicBezTo>
                  <a:pt x="0" y="503"/>
                  <a:pt x="19" y="652"/>
                  <a:pt x="24" y="677"/>
                </a:cubicBezTo>
                <a:cubicBezTo>
                  <a:pt x="26" y="689"/>
                  <a:pt x="43" y="684"/>
                  <a:pt x="42" y="672"/>
                </a:cubicBezTo>
                <a:cubicBezTo>
                  <a:pt x="33" y="608"/>
                  <a:pt x="26" y="560"/>
                  <a:pt x="26" y="466"/>
                </a:cubicBezTo>
                <a:cubicBezTo>
                  <a:pt x="26" y="376"/>
                  <a:pt x="35" y="280"/>
                  <a:pt x="77" y="200"/>
                </a:cubicBezTo>
                <a:cubicBezTo>
                  <a:pt x="163" y="36"/>
                  <a:pt x="374" y="66"/>
                  <a:pt x="532" y="75"/>
                </a:cubicBezTo>
                <a:cubicBezTo>
                  <a:pt x="526" y="77"/>
                  <a:pt x="521" y="79"/>
                  <a:pt x="515" y="81"/>
                </a:cubicBezTo>
                <a:cubicBezTo>
                  <a:pt x="506" y="84"/>
                  <a:pt x="489" y="88"/>
                  <a:pt x="486" y="99"/>
                </a:cubicBezTo>
                <a:cubicBezTo>
                  <a:pt x="484" y="107"/>
                  <a:pt x="497" y="111"/>
                  <a:pt x="499" y="102"/>
                </a:cubicBezTo>
                <a:cubicBezTo>
                  <a:pt x="501" y="96"/>
                  <a:pt x="526" y="91"/>
                  <a:pt x="532" y="89"/>
                </a:cubicBezTo>
                <a:cubicBezTo>
                  <a:pt x="543" y="86"/>
                  <a:pt x="554" y="82"/>
                  <a:pt x="565" y="77"/>
                </a:cubicBezTo>
                <a:cubicBezTo>
                  <a:pt x="565" y="77"/>
                  <a:pt x="565" y="77"/>
                  <a:pt x="565" y="77"/>
                </a:cubicBezTo>
                <a:cubicBezTo>
                  <a:pt x="574" y="78"/>
                  <a:pt x="578" y="64"/>
                  <a:pt x="570" y="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150056" y="1617877"/>
            <a:ext cx="5041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Solution</a:t>
            </a:r>
            <a:endParaRPr lang="en-US" sz="32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58367" y="1481657"/>
            <a:ext cx="3478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hewy" panose="02000000000000000000" pitchFamily="2" charset="0"/>
                <a:ea typeface="Chewy" panose="02000000000000000000" pitchFamily="2" charset="0"/>
              </a:rPr>
              <a:t>Challenges</a:t>
            </a:r>
            <a:endParaRPr lang="en-US" sz="32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2" name="figure s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1980" y="2612630"/>
            <a:ext cx="1901915" cy="3384192"/>
          </a:xfrm>
          <a:prstGeom prst="rect">
            <a:avLst/>
          </a:prstGeom>
        </p:spPr>
      </p:pic>
      <p:pic>
        <p:nvPicPr>
          <p:cNvPr id="3" name="figure point u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1603" y="3003328"/>
            <a:ext cx="2037392" cy="3183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57712" y="241454"/>
            <a:ext cx="57083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5875">
                  <a:noFill/>
                  <a:round/>
                </a:ln>
                <a:latin typeface="Chewy" panose="020B0604020202020204" charset="0"/>
                <a:ea typeface="Chewy" panose="020B0604020202020204" charset="0"/>
              </a:rPr>
              <a:t>Room configurations</a:t>
            </a:r>
            <a:endParaRPr lang="en-US" sz="4400" dirty="0">
              <a:ln w="15875">
                <a:noFill/>
                <a:round/>
              </a:ln>
              <a:latin typeface="Chewy" panose="020B0604020202020204" charset="0"/>
              <a:ea typeface="Chewy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9493" y="2441419"/>
            <a:ext cx="3945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Multiple Focal points</a:t>
            </a:r>
            <a:endParaRPr lang="en-US" sz="3600" dirty="0">
              <a:latin typeface="Chewy" panose="020B0604020202020204" charset="0"/>
              <a:ea typeface="Chewy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8292" y="2448874"/>
            <a:ext cx="4408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Flexible student station</a:t>
            </a:r>
            <a:endParaRPr lang="en-US" sz="3600" dirty="0">
              <a:latin typeface="Chewy" panose="020B0604020202020204" charset="0"/>
              <a:ea typeface="Chewy" panose="020B0604020202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63" y="3400466"/>
            <a:ext cx="2022309" cy="259635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82" y="3472926"/>
            <a:ext cx="3884519" cy="255404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45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/>
      <p:bldP spid="23" grpId="0"/>
      <p:bldP spid="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 left"/>
          <p:cNvSpPr>
            <a:spLocks/>
          </p:cNvSpPr>
          <p:nvPr/>
        </p:nvSpPr>
        <p:spPr bwMode="auto">
          <a:xfrm>
            <a:off x="1998950" y="804110"/>
            <a:ext cx="3822700" cy="5192712"/>
          </a:xfrm>
          <a:custGeom>
            <a:avLst/>
            <a:gdLst>
              <a:gd name="T0" fmla="*/ 527 w 570"/>
              <a:gd name="T1" fmla="*/ 225 h 773"/>
              <a:gd name="T2" fmla="*/ 370 w 570"/>
              <a:gd name="T3" fmla="*/ 78 h 773"/>
              <a:gd name="T4" fmla="*/ 110 w 570"/>
              <a:gd name="T5" fmla="*/ 63 h 773"/>
              <a:gd name="T6" fmla="*/ 47 w 570"/>
              <a:gd name="T7" fmla="*/ 66 h 773"/>
              <a:gd name="T8" fmla="*/ 88 w 570"/>
              <a:gd name="T9" fmla="*/ 17 h 773"/>
              <a:gd name="T10" fmla="*/ 70 w 570"/>
              <a:gd name="T11" fmla="*/ 12 h 773"/>
              <a:gd name="T12" fmla="*/ 7 w 570"/>
              <a:gd name="T13" fmla="*/ 69 h 773"/>
              <a:gd name="T14" fmla="*/ 8 w 570"/>
              <a:gd name="T15" fmla="*/ 86 h 773"/>
              <a:gd name="T16" fmla="*/ 81 w 570"/>
              <a:gd name="T17" fmla="*/ 112 h 773"/>
              <a:gd name="T18" fmla="*/ 81 w 570"/>
              <a:gd name="T19" fmla="*/ 99 h 773"/>
              <a:gd name="T20" fmla="*/ 50 w 570"/>
              <a:gd name="T21" fmla="*/ 94 h 773"/>
              <a:gd name="T22" fmla="*/ 36 w 570"/>
              <a:gd name="T23" fmla="*/ 89 h 773"/>
              <a:gd name="T24" fmla="*/ 30 w 570"/>
              <a:gd name="T25" fmla="*/ 86 h 773"/>
              <a:gd name="T26" fmla="*/ 303 w 570"/>
              <a:gd name="T27" fmla="*/ 83 h 773"/>
              <a:gd name="T28" fmla="*/ 497 w 570"/>
              <a:gd name="T29" fmla="*/ 205 h 773"/>
              <a:gd name="T30" fmla="*/ 550 w 570"/>
              <a:gd name="T31" fmla="*/ 470 h 773"/>
              <a:gd name="T32" fmla="*/ 523 w 570"/>
              <a:gd name="T33" fmla="*/ 751 h 773"/>
              <a:gd name="T34" fmla="*/ 522 w 570"/>
              <a:gd name="T35" fmla="*/ 756 h 773"/>
              <a:gd name="T36" fmla="*/ 540 w 570"/>
              <a:gd name="T37" fmla="*/ 761 h 773"/>
              <a:gd name="T38" fmla="*/ 569 w 570"/>
              <a:gd name="T39" fmla="*/ 487 h 773"/>
              <a:gd name="T40" fmla="*/ 527 w 570"/>
              <a:gd name="T41" fmla="*/ 225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0" h="773">
                <a:moveTo>
                  <a:pt x="527" y="225"/>
                </a:moveTo>
                <a:cubicBezTo>
                  <a:pt x="497" y="155"/>
                  <a:pt x="442" y="103"/>
                  <a:pt x="370" y="78"/>
                </a:cubicBezTo>
                <a:cubicBezTo>
                  <a:pt x="287" y="51"/>
                  <a:pt x="195" y="59"/>
                  <a:pt x="110" y="63"/>
                </a:cubicBezTo>
                <a:cubicBezTo>
                  <a:pt x="89" y="64"/>
                  <a:pt x="68" y="65"/>
                  <a:pt x="47" y="66"/>
                </a:cubicBezTo>
                <a:cubicBezTo>
                  <a:pt x="66" y="53"/>
                  <a:pt x="85" y="36"/>
                  <a:pt x="88" y="17"/>
                </a:cubicBezTo>
                <a:cubicBezTo>
                  <a:pt x="90" y="5"/>
                  <a:pt x="72" y="0"/>
                  <a:pt x="70" y="12"/>
                </a:cubicBezTo>
                <a:cubicBezTo>
                  <a:pt x="66" y="38"/>
                  <a:pt x="26" y="58"/>
                  <a:pt x="7" y="69"/>
                </a:cubicBezTo>
                <a:cubicBezTo>
                  <a:pt x="0" y="73"/>
                  <a:pt x="1" y="84"/>
                  <a:pt x="8" y="86"/>
                </a:cubicBezTo>
                <a:cubicBezTo>
                  <a:pt x="27" y="103"/>
                  <a:pt x="55" y="112"/>
                  <a:pt x="81" y="112"/>
                </a:cubicBezTo>
                <a:cubicBezTo>
                  <a:pt x="89" y="112"/>
                  <a:pt x="89" y="99"/>
                  <a:pt x="81" y="99"/>
                </a:cubicBezTo>
                <a:cubicBezTo>
                  <a:pt x="71" y="99"/>
                  <a:pt x="60" y="97"/>
                  <a:pt x="50" y="94"/>
                </a:cubicBezTo>
                <a:cubicBezTo>
                  <a:pt x="36" y="89"/>
                  <a:pt x="36" y="89"/>
                  <a:pt x="36" y="89"/>
                </a:cubicBezTo>
                <a:cubicBezTo>
                  <a:pt x="34" y="88"/>
                  <a:pt x="32" y="87"/>
                  <a:pt x="30" y="86"/>
                </a:cubicBezTo>
                <a:cubicBezTo>
                  <a:pt x="121" y="81"/>
                  <a:pt x="213" y="72"/>
                  <a:pt x="303" y="83"/>
                </a:cubicBezTo>
                <a:cubicBezTo>
                  <a:pt x="385" y="93"/>
                  <a:pt x="456" y="133"/>
                  <a:pt x="497" y="205"/>
                </a:cubicBezTo>
                <a:cubicBezTo>
                  <a:pt x="542" y="283"/>
                  <a:pt x="549" y="381"/>
                  <a:pt x="550" y="470"/>
                </a:cubicBezTo>
                <a:cubicBezTo>
                  <a:pt x="552" y="564"/>
                  <a:pt x="541" y="659"/>
                  <a:pt x="523" y="751"/>
                </a:cubicBezTo>
                <a:cubicBezTo>
                  <a:pt x="523" y="753"/>
                  <a:pt x="523" y="754"/>
                  <a:pt x="522" y="756"/>
                </a:cubicBezTo>
                <a:cubicBezTo>
                  <a:pt x="520" y="768"/>
                  <a:pt x="538" y="773"/>
                  <a:pt x="540" y="761"/>
                </a:cubicBezTo>
                <a:cubicBezTo>
                  <a:pt x="558" y="671"/>
                  <a:pt x="568" y="579"/>
                  <a:pt x="569" y="487"/>
                </a:cubicBezTo>
                <a:cubicBezTo>
                  <a:pt x="570" y="400"/>
                  <a:pt x="562" y="306"/>
                  <a:pt x="527" y="2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rrow right"/>
          <p:cNvSpPr>
            <a:spLocks/>
          </p:cNvSpPr>
          <p:nvPr/>
        </p:nvSpPr>
        <p:spPr bwMode="auto">
          <a:xfrm>
            <a:off x="6166483" y="883317"/>
            <a:ext cx="3848100" cy="4595812"/>
          </a:xfrm>
          <a:custGeom>
            <a:avLst/>
            <a:gdLst>
              <a:gd name="T0" fmla="*/ 570 w 578"/>
              <a:gd name="T1" fmla="*/ 60 h 689"/>
              <a:gd name="T2" fmla="*/ 519 w 578"/>
              <a:gd name="T3" fmla="*/ 22 h 689"/>
              <a:gd name="T4" fmla="*/ 513 w 578"/>
              <a:gd name="T5" fmla="*/ 12 h 689"/>
              <a:gd name="T6" fmla="*/ 494 w 578"/>
              <a:gd name="T7" fmla="*/ 12 h 689"/>
              <a:gd name="T8" fmla="*/ 528 w 578"/>
              <a:gd name="T9" fmla="*/ 57 h 689"/>
              <a:gd name="T10" fmla="*/ 273 w 578"/>
              <a:gd name="T11" fmla="*/ 55 h 689"/>
              <a:gd name="T12" fmla="*/ 83 w 578"/>
              <a:gd name="T13" fmla="*/ 156 h 689"/>
              <a:gd name="T14" fmla="*/ 10 w 578"/>
              <a:gd name="T15" fmla="*/ 391 h 689"/>
              <a:gd name="T16" fmla="*/ 24 w 578"/>
              <a:gd name="T17" fmla="*/ 677 h 689"/>
              <a:gd name="T18" fmla="*/ 42 w 578"/>
              <a:gd name="T19" fmla="*/ 672 h 689"/>
              <a:gd name="T20" fmla="*/ 26 w 578"/>
              <a:gd name="T21" fmla="*/ 466 h 689"/>
              <a:gd name="T22" fmla="*/ 77 w 578"/>
              <a:gd name="T23" fmla="*/ 200 h 689"/>
              <a:gd name="T24" fmla="*/ 532 w 578"/>
              <a:gd name="T25" fmla="*/ 75 h 689"/>
              <a:gd name="T26" fmla="*/ 515 w 578"/>
              <a:gd name="T27" fmla="*/ 81 h 689"/>
              <a:gd name="T28" fmla="*/ 486 w 578"/>
              <a:gd name="T29" fmla="*/ 99 h 689"/>
              <a:gd name="T30" fmla="*/ 499 w 578"/>
              <a:gd name="T31" fmla="*/ 102 h 689"/>
              <a:gd name="T32" fmla="*/ 532 w 578"/>
              <a:gd name="T33" fmla="*/ 89 h 689"/>
              <a:gd name="T34" fmla="*/ 565 w 578"/>
              <a:gd name="T35" fmla="*/ 77 h 689"/>
              <a:gd name="T36" fmla="*/ 565 w 578"/>
              <a:gd name="T37" fmla="*/ 77 h 689"/>
              <a:gd name="T38" fmla="*/ 570 w 578"/>
              <a:gd name="T39" fmla="*/ 6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8" h="689">
                <a:moveTo>
                  <a:pt x="570" y="60"/>
                </a:moveTo>
                <a:cubicBezTo>
                  <a:pt x="551" y="49"/>
                  <a:pt x="533" y="38"/>
                  <a:pt x="519" y="22"/>
                </a:cubicBezTo>
                <a:cubicBezTo>
                  <a:pt x="516" y="18"/>
                  <a:pt x="513" y="12"/>
                  <a:pt x="513" y="12"/>
                </a:cubicBezTo>
                <a:cubicBezTo>
                  <a:pt x="514" y="0"/>
                  <a:pt x="495" y="0"/>
                  <a:pt x="494" y="12"/>
                </a:cubicBezTo>
                <a:cubicBezTo>
                  <a:pt x="493" y="28"/>
                  <a:pt x="510" y="44"/>
                  <a:pt x="528" y="57"/>
                </a:cubicBezTo>
                <a:cubicBezTo>
                  <a:pt x="443" y="52"/>
                  <a:pt x="357" y="44"/>
                  <a:pt x="273" y="55"/>
                </a:cubicBezTo>
                <a:cubicBezTo>
                  <a:pt x="198" y="64"/>
                  <a:pt x="129" y="95"/>
                  <a:pt x="83" y="156"/>
                </a:cubicBezTo>
                <a:cubicBezTo>
                  <a:pt x="33" y="223"/>
                  <a:pt x="18" y="310"/>
                  <a:pt x="10" y="391"/>
                </a:cubicBezTo>
                <a:cubicBezTo>
                  <a:pt x="0" y="503"/>
                  <a:pt x="19" y="652"/>
                  <a:pt x="24" y="677"/>
                </a:cubicBezTo>
                <a:cubicBezTo>
                  <a:pt x="26" y="689"/>
                  <a:pt x="43" y="684"/>
                  <a:pt x="42" y="672"/>
                </a:cubicBezTo>
                <a:cubicBezTo>
                  <a:pt x="33" y="608"/>
                  <a:pt x="26" y="560"/>
                  <a:pt x="26" y="466"/>
                </a:cubicBezTo>
                <a:cubicBezTo>
                  <a:pt x="26" y="376"/>
                  <a:pt x="35" y="280"/>
                  <a:pt x="77" y="200"/>
                </a:cubicBezTo>
                <a:cubicBezTo>
                  <a:pt x="163" y="36"/>
                  <a:pt x="374" y="66"/>
                  <a:pt x="532" y="75"/>
                </a:cubicBezTo>
                <a:cubicBezTo>
                  <a:pt x="526" y="77"/>
                  <a:pt x="521" y="79"/>
                  <a:pt x="515" y="81"/>
                </a:cubicBezTo>
                <a:cubicBezTo>
                  <a:pt x="506" y="84"/>
                  <a:pt x="489" y="88"/>
                  <a:pt x="486" y="99"/>
                </a:cubicBezTo>
                <a:cubicBezTo>
                  <a:pt x="484" y="107"/>
                  <a:pt x="497" y="111"/>
                  <a:pt x="499" y="102"/>
                </a:cubicBezTo>
                <a:cubicBezTo>
                  <a:pt x="501" y="96"/>
                  <a:pt x="526" y="91"/>
                  <a:pt x="532" y="89"/>
                </a:cubicBezTo>
                <a:cubicBezTo>
                  <a:pt x="543" y="86"/>
                  <a:pt x="554" y="82"/>
                  <a:pt x="565" y="77"/>
                </a:cubicBezTo>
                <a:cubicBezTo>
                  <a:pt x="565" y="77"/>
                  <a:pt x="565" y="77"/>
                  <a:pt x="565" y="77"/>
                </a:cubicBezTo>
                <a:cubicBezTo>
                  <a:pt x="574" y="78"/>
                  <a:pt x="578" y="64"/>
                  <a:pt x="570" y="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23574" y="1576660"/>
            <a:ext cx="5041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Solution</a:t>
            </a:r>
            <a:endParaRPr lang="en-US" sz="32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58367" y="1481657"/>
            <a:ext cx="3478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hewy" panose="02000000000000000000" pitchFamily="2" charset="0"/>
                <a:ea typeface="Chewy" panose="02000000000000000000" pitchFamily="2" charset="0"/>
              </a:rPr>
              <a:t>Challenges</a:t>
            </a:r>
            <a:endParaRPr lang="en-US" sz="32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2" name="figure s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43" y="2634146"/>
            <a:ext cx="1901915" cy="3384192"/>
          </a:xfrm>
          <a:prstGeom prst="rect">
            <a:avLst/>
          </a:prstGeom>
        </p:spPr>
      </p:pic>
      <p:pic>
        <p:nvPicPr>
          <p:cNvPr id="3" name="figure point u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95460" y="2634146"/>
            <a:ext cx="2037392" cy="3183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37577" y="213663"/>
            <a:ext cx="352097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5875">
                  <a:noFill/>
                  <a:round/>
                </a:ln>
                <a:latin typeface="Chewy" panose="020B0604020202020204" charset="0"/>
                <a:ea typeface="Chewy" panose="020B0604020202020204" charset="0"/>
              </a:rPr>
              <a:t>Room Safety</a:t>
            </a:r>
            <a:endParaRPr lang="en-US" sz="4400" dirty="0">
              <a:ln w="15875">
                <a:noFill/>
                <a:round/>
              </a:ln>
              <a:latin typeface="Chewy" panose="020B0604020202020204" charset="0"/>
              <a:ea typeface="Chewy" panose="020B06040202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5821" y="2422028"/>
            <a:ext cx="4125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Open Power outlet lid</a:t>
            </a:r>
            <a:endParaRPr lang="en-US" sz="3600" dirty="0">
              <a:latin typeface="Chewy" panose="020B0604020202020204" charset="0"/>
              <a:ea typeface="Chewy" panose="020B060402020202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3574" y="2487796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hewy" panose="020B0604020202020204" charset="0"/>
                <a:ea typeface="Chewy" panose="020B0604020202020204" charset="0"/>
              </a:rPr>
              <a:t>Proper use</a:t>
            </a:r>
            <a:endParaRPr lang="en-US" sz="3600" dirty="0">
              <a:latin typeface="Chewy" panose="020B0604020202020204" charset="0"/>
              <a:ea typeface="Chewy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1801" y="4063138"/>
            <a:ext cx="1885575" cy="162329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5343" y="4052863"/>
            <a:ext cx="1865024" cy="162329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69117" y="3931997"/>
            <a:ext cx="2077320" cy="161290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74779" y="3931997"/>
            <a:ext cx="2150533" cy="16129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411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/>
      <p:bldP spid="23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 left"/>
          <p:cNvSpPr>
            <a:spLocks/>
          </p:cNvSpPr>
          <p:nvPr/>
        </p:nvSpPr>
        <p:spPr bwMode="auto">
          <a:xfrm>
            <a:off x="1998950" y="804110"/>
            <a:ext cx="3822700" cy="5192712"/>
          </a:xfrm>
          <a:custGeom>
            <a:avLst/>
            <a:gdLst>
              <a:gd name="T0" fmla="*/ 527 w 570"/>
              <a:gd name="T1" fmla="*/ 225 h 773"/>
              <a:gd name="T2" fmla="*/ 370 w 570"/>
              <a:gd name="T3" fmla="*/ 78 h 773"/>
              <a:gd name="T4" fmla="*/ 110 w 570"/>
              <a:gd name="T5" fmla="*/ 63 h 773"/>
              <a:gd name="T6" fmla="*/ 47 w 570"/>
              <a:gd name="T7" fmla="*/ 66 h 773"/>
              <a:gd name="T8" fmla="*/ 88 w 570"/>
              <a:gd name="T9" fmla="*/ 17 h 773"/>
              <a:gd name="T10" fmla="*/ 70 w 570"/>
              <a:gd name="T11" fmla="*/ 12 h 773"/>
              <a:gd name="T12" fmla="*/ 7 w 570"/>
              <a:gd name="T13" fmla="*/ 69 h 773"/>
              <a:gd name="T14" fmla="*/ 8 w 570"/>
              <a:gd name="T15" fmla="*/ 86 h 773"/>
              <a:gd name="T16" fmla="*/ 81 w 570"/>
              <a:gd name="T17" fmla="*/ 112 h 773"/>
              <a:gd name="T18" fmla="*/ 81 w 570"/>
              <a:gd name="T19" fmla="*/ 99 h 773"/>
              <a:gd name="T20" fmla="*/ 50 w 570"/>
              <a:gd name="T21" fmla="*/ 94 h 773"/>
              <a:gd name="T22" fmla="*/ 36 w 570"/>
              <a:gd name="T23" fmla="*/ 89 h 773"/>
              <a:gd name="T24" fmla="*/ 30 w 570"/>
              <a:gd name="T25" fmla="*/ 86 h 773"/>
              <a:gd name="T26" fmla="*/ 303 w 570"/>
              <a:gd name="T27" fmla="*/ 83 h 773"/>
              <a:gd name="T28" fmla="*/ 497 w 570"/>
              <a:gd name="T29" fmla="*/ 205 h 773"/>
              <a:gd name="T30" fmla="*/ 550 w 570"/>
              <a:gd name="T31" fmla="*/ 470 h 773"/>
              <a:gd name="T32" fmla="*/ 523 w 570"/>
              <a:gd name="T33" fmla="*/ 751 h 773"/>
              <a:gd name="T34" fmla="*/ 522 w 570"/>
              <a:gd name="T35" fmla="*/ 756 h 773"/>
              <a:gd name="T36" fmla="*/ 540 w 570"/>
              <a:gd name="T37" fmla="*/ 761 h 773"/>
              <a:gd name="T38" fmla="*/ 569 w 570"/>
              <a:gd name="T39" fmla="*/ 487 h 773"/>
              <a:gd name="T40" fmla="*/ 527 w 570"/>
              <a:gd name="T41" fmla="*/ 225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0" h="773">
                <a:moveTo>
                  <a:pt x="527" y="225"/>
                </a:moveTo>
                <a:cubicBezTo>
                  <a:pt x="497" y="155"/>
                  <a:pt x="442" y="103"/>
                  <a:pt x="370" y="78"/>
                </a:cubicBezTo>
                <a:cubicBezTo>
                  <a:pt x="287" y="51"/>
                  <a:pt x="195" y="59"/>
                  <a:pt x="110" y="63"/>
                </a:cubicBezTo>
                <a:cubicBezTo>
                  <a:pt x="89" y="64"/>
                  <a:pt x="68" y="65"/>
                  <a:pt x="47" y="66"/>
                </a:cubicBezTo>
                <a:cubicBezTo>
                  <a:pt x="66" y="53"/>
                  <a:pt x="85" y="36"/>
                  <a:pt x="88" y="17"/>
                </a:cubicBezTo>
                <a:cubicBezTo>
                  <a:pt x="90" y="5"/>
                  <a:pt x="72" y="0"/>
                  <a:pt x="70" y="12"/>
                </a:cubicBezTo>
                <a:cubicBezTo>
                  <a:pt x="66" y="38"/>
                  <a:pt x="26" y="58"/>
                  <a:pt x="7" y="69"/>
                </a:cubicBezTo>
                <a:cubicBezTo>
                  <a:pt x="0" y="73"/>
                  <a:pt x="1" y="84"/>
                  <a:pt x="8" y="86"/>
                </a:cubicBezTo>
                <a:cubicBezTo>
                  <a:pt x="27" y="103"/>
                  <a:pt x="55" y="112"/>
                  <a:pt x="81" y="112"/>
                </a:cubicBezTo>
                <a:cubicBezTo>
                  <a:pt x="89" y="112"/>
                  <a:pt x="89" y="99"/>
                  <a:pt x="81" y="99"/>
                </a:cubicBezTo>
                <a:cubicBezTo>
                  <a:pt x="71" y="99"/>
                  <a:pt x="60" y="97"/>
                  <a:pt x="50" y="94"/>
                </a:cubicBezTo>
                <a:cubicBezTo>
                  <a:pt x="36" y="89"/>
                  <a:pt x="36" y="89"/>
                  <a:pt x="36" y="89"/>
                </a:cubicBezTo>
                <a:cubicBezTo>
                  <a:pt x="34" y="88"/>
                  <a:pt x="32" y="87"/>
                  <a:pt x="30" y="86"/>
                </a:cubicBezTo>
                <a:cubicBezTo>
                  <a:pt x="121" y="81"/>
                  <a:pt x="213" y="72"/>
                  <a:pt x="303" y="83"/>
                </a:cubicBezTo>
                <a:cubicBezTo>
                  <a:pt x="385" y="93"/>
                  <a:pt x="456" y="133"/>
                  <a:pt x="497" y="205"/>
                </a:cubicBezTo>
                <a:cubicBezTo>
                  <a:pt x="542" y="283"/>
                  <a:pt x="549" y="381"/>
                  <a:pt x="550" y="470"/>
                </a:cubicBezTo>
                <a:cubicBezTo>
                  <a:pt x="552" y="564"/>
                  <a:pt x="541" y="659"/>
                  <a:pt x="523" y="751"/>
                </a:cubicBezTo>
                <a:cubicBezTo>
                  <a:pt x="523" y="753"/>
                  <a:pt x="523" y="754"/>
                  <a:pt x="522" y="756"/>
                </a:cubicBezTo>
                <a:cubicBezTo>
                  <a:pt x="520" y="768"/>
                  <a:pt x="538" y="773"/>
                  <a:pt x="540" y="761"/>
                </a:cubicBezTo>
                <a:cubicBezTo>
                  <a:pt x="558" y="671"/>
                  <a:pt x="568" y="579"/>
                  <a:pt x="569" y="487"/>
                </a:cubicBezTo>
                <a:cubicBezTo>
                  <a:pt x="570" y="400"/>
                  <a:pt x="562" y="306"/>
                  <a:pt x="527" y="225"/>
                </a:cubicBezTo>
                <a:close/>
              </a:path>
            </a:pathLst>
          </a:custGeom>
          <a:solidFill>
            <a:srgbClr val="008F0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rrow right"/>
          <p:cNvSpPr>
            <a:spLocks/>
          </p:cNvSpPr>
          <p:nvPr/>
        </p:nvSpPr>
        <p:spPr bwMode="auto">
          <a:xfrm>
            <a:off x="6166483" y="883317"/>
            <a:ext cx="3848100" cy="4595812"/>
          </a:xfrm>
          <a:custGeom>
            <a:avLst/>
            <a:gdLst>
              <a:gd name="T0" fmla="*/ 570 w 578"/>
              <a:gd name="T1" fmla="*/ 60 h 689"/>
              <a:gd name="T2" fmla="*/ 519 w 578"/>
              <a:gd name="T3" fmla="*/ 22 h 689"/>
              <a:gd name="T4" fmla="*/ 513 w 578"/>
              <a:gd name="T5" fmla="*/ 12 h 689"/>
              <a:gd name="T6" fmla="*/ 494 w 578"/>
              <a:gd name="T7" fmla="*/ 12 h 689"/>
              <a:gd name="T8" fmla="*/ 528 w 578"/>
              <a:gd name="T9" fmla="*/ 57 h 689"/>
              <a:gd name="T10" fmla="*/ 273 w 578"/>
              <a:gd name="T11" fmla="*/ 55 h 689"/>
              <a:gd name="T12" fmla="*/ 83 w 578"/>
              <a:gd name="T13" fmla="*/ 156 h 689"/>
              <a:gd name="T14" fmla="*/ 10 w 578"/>
              <a:gd name="T15" fmla="*/ 391 h 689"/>
              <a:gd name="T16" fmla="*/ 24 w 578"/>
              <a:gd name="T17" fmla="*/ 677 h 689"/>
              <a:gd name="T18" fmla="*/ 42 w 578"/>
              <a:gd name="T19" fmla="*/ 672 h 689"/>
              <a:gd name="T20" fmla="*/ 26 w 578"/>
              <a:gd name="T21" fmla="*/ 466 h 689"/>
              <a:gd name="T22" fmla="*/ 77 w 578"/>
              <a:gd name="T23" fmla="*/ 200 h 689"/>
              <a:gd name="T24" fmla="*/ 532 w 578"/>
              <a:gd name="T25" fmla="*/ 75 h 689"/>
              <a:gd name="T26" fmla="*/ 515 w 578"/>
              <a:gd name="T27" fmla="*/ 81 h 689"/>
              <a:gd name="T28" fmla="*/ 486 w 578"/>
              <a:gd name="T29" fmla="*/ 99 h 689"/>
              <a:gd name="T30" fmla="*/ 499 w 578"/>
              <a:gd name="T31" fmla="*/ 102 h 689"/>
              <a:gd name="T32" fmla="*/ 532 w 578"/>
              <a:gd name="T33" fmla="*/ 89 h 689"/>
              <a:gd name="T34" fmla="*/ 565 w 578"/>
              <a:gd name="T35" fmla="*/ 77 h 689"/>
              <a:gd name="T36" fmla="*/ 565 w 578"/>
              <a:gd name="T37" fmla="*/ 77 h 689"/>
              <a:gd name="T38" fmla="*/ 570 w 578"/>
              <a:gd name="T39" fmla="*/ 6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8" h="689">
                <a:moveTo>
                  <a:pt x="570" y="60"/>
                </a:moveTo>
                <a:cubicBezTo>
                  <a:pt x="551" y="49"/>
                  <a:pt x="533" y="38"/>
                  <a:pt x="519" y="22"/>
                </a:cubicBezTo>
                <a:cubicBezTo>
                  <a:pt x="516" y="18"/>
                  <a:pt x="513" y="12"/>
                  <a:pt x="513" y="12"/>
                </a:cubicBezTo>
                <a:cubicBezTo>
                  <a:pt x="514" y="0"/>
                  <a:pt x="495" y="0"/>
                  <a:pt x="494" y="12"/>
                </a:cubicBezTo>
                <a:cubicBezTo>
                  <a:pt x="493" y="28"/>
                  <a:pt x="510" y="44"/>
                  <a:pt x="528" y="57"/>
                </a:cubicBezTo>
                <a:cubicBezTo>
                  <a:pt x="443" y="52"/>
                  <a:pt x="357" y="44"/>
                  <a:pt x="273" y="55"/>
                </a:cubicBezTo>
                <a:cubicBezTo>
                  <a:pt x="198" y="64"/>
                  <a:pt x="129" y="95"/>
                  <a:pt x="83" y="156"/>
                </a:cubicBezTo>
                <a:cubicBezTo>
                  <a:pt x="33" y="223"/>
                  <a:pt x="18" y="310"/>
                  <a:pt x="10" y="391"/>
                </a:cubicBezTo>
                <a:cubicBezTo>
                  <a:pt x="0" y="503"/>
                  <a:pt x="19" y="652"/>
                  <a:pt x="24" y="677"/>
                </a:cubicBezTo>
                <a:cubicBezTo>
                  <a:pt x="26" y="689"/>
                  <a:pt x="43" y="684"/>
                  <a:pt x="42" y="672"/>
                </a:cubicBezTo>
                <a:cubicBezTo>
                  <a:pt x="33" y="608"/>
                  <a:pt x="26" y="560"/>
                  <a:pt x="26" y="466"/>
                </a:cubicBezTo>
                <a:cubicBezTo>
                  <a:pt x="26" y="376"/>
                  <a:pt x="35" y="280"/>
                  <a:pt x="77" y="200"/>
                </a:cubicBezTo>
                <a:cubicBezTo>
                  <a:pt x="163" y="36"/>
                  <a:pt x="374" y="66"/>
                  <a:pt x="532" y="75"/>
                </a:cubicBezTo>
                <a:cubicBezTo>
                  <a:pt x="526" y="77"/>
                  <a:pt x="521" y="79"/>
                  <a:pt x="515" y="81"/>
                </a:cubicBezTo>
                <a:cubicBezTo>
                  <a:pt x="506" y="84"/>
                  <a:pt x="489" y="88"/>
                  <a:pt x="486" y="99"/>
                </a:cubicBezTo>
                <a:cubicBezTo>
                  <a:pt x="484" y="107"/>
                  <a:pt x="497" y="111"/>
                  <a:pt x="499" y="102"/>
                </a:cubicBezTo>
                <a:cubicBezTo>
                  <a:pt x="501" y="96"/>
                  <a:pt x="526" y="91"/>
                  <a:pt x="532" y="89"/>
                </a:cubicBezTo>
                <a:cubicBezTo>
                  <a:pt x="543" y="86"/>
                  <a:pt x="554" y="82"/>
                  <a:pt x="565" y="77"/>
                </a:cubicBezTo>
                <a:cubicBezTo>
                  <a:pt x="565" y="77"/>
                  <a:pt x="565" y="77"/>
                  <a:pt x="565" y="77"/>
                </a:cubicBezTo>
                <a:cubicBezTo>
                  <a:pt x="574" y="78"/>
                  <a:pt x="578" y="64"/>
                  <a:pt x="570" y="6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56146" y="1689308"/>
            <a:ext cx="442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008F01"/>
                </a:solidFill>
                <a:latin typeface="Chewy" panose="02000000000000000000" pitchFamily="2" charset="0"/>
                <a:ea typeface="Chewy" panose="02000000000000000000" pitchFamily="2" charset="0"/>
              </a:rPr>
              <a:t>ETA</a:t>
            </a:r>
            <a:endParaRPr lang="en-US" sz="3200" u="sng" dirty="0">
              <a:solidFill>
                <a:srgbClr val="008F0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15045" y="1689308"/>
            <a:ext cx="347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Chewy" panose="02000000000000000000" pitchFamily="2" charset="0"/>
                <a:ea typeface="Chewy" panose="02000000000000000000" pitchFamily="2" charset="0"/>
              </a:rPr>
              <a:t>On Your Own</a:t>
            </a:r>
            <a:endParaRPr lang="en-US" sz="3200" u="sng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1685" y="5993"/>
            <a:ext cx="100074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5875">
                  <a:noFill/>
                  <a:round/>
                </a:ln>
                <a:latin typeface="Chewy" panose="020B0604020202020204" charset="0"/>
                <a:ea typeface="Chewy" panose="020B0604020202020204" charset="0"/>
              </a:rPr>
              <a:t>Designing an Active Learning Activity</a:t>
            </a:r>
            <a:endParaRPr lang="en-US" sz="3600" dirty="0">
              <a:ln w="15875">
                <a:noFill/>
                <a:round/>
              </a:ln>
              <a:latin typeface="Chewy" panose="020B0604020202020204" charset="0"/>
              <a:ea typeface="Chewy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1034" y="2295232"/>
            <a:ext cx="3090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hewy" panose="020B0604020202020204" charset="0"/>
                <a:ea typeface="Chewy" panose="020B0604020202020204" charset="0"/>
              </a:rPr>
              <a:t>Instructional Design Strategies Document</a:t>
            </a:r>
            <a:endParaRPr lang="en-US" sz="2800" dirty="0">
              <a:latin typeface="Chewy" panose="020B0604020202020204" charset="0"/>
              <a:ea typeface="Chewy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831" y="2514577"/>
            <a:ext cx="4823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8F01"/>
                </a:solidFill>
                <a:latin typeface="Chewy" panose="020B0604020202020204" charset="0"/>
                <a:ea typeface="Chewy" panose="020B0604020202020204" charset="0"/>
              </a:rPr>
              <a:t>Consult: Analysis &amp; Development</a:t>
            </a:r>
            <a:endParaRPr lang="en-US" sz="2800" dirty="0">
              <a:solidFill>
                <a:srgbClr val="008F01"/>
              </a:solidFill>
              <a:latin typeface="Chewy" panose="020B0604020202020204" charset="0"/>
              <a:ea typeface="Chewy" panose="020B06040202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0497" y="3299298"/>
            <a:ext cx="2918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hewy" panose="020B0604020202020204" charset="0"/>
                <a:ea typeface="Chewy" panose="020B0604020202020204" charset="0"/>
              </a:rPr>
              <a:t>Active Learning Strategies by Session Timeline</a:t>
            </a:r>
            <a:endParaRPr lang="en-US" sz="2800" dirty="0">
              <a:latin typeface="Chewy" panose="020B0604020202020204" charset="0"/>
              <a:ea typeface="Chewy" panose="020B060402020202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3831" y="3445261"/>
            <a:ext cx="4418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8F01"/>
                </a:solidFill>
                <a:latin typeface="Chewy" panose="020B0604020202020204" charset="0"/>
                <a:ea typeface="Chewy" panose="020B0604020202020204" charset="0"/>
              </a:rPr>
              <a:t>Customize Activity to your lesson</a:t>
            </a:r>
            <a:endParaRPr lang="en-US" sz="2800" dirty="0">
              <a:solidFill>
                <a:srgbClr val="008F01"/>
              </a:solidFill>
              <a:latin typeface="Chewy" panose="020B0604020202020204" charset="0"/>
              <a:ea typeface="Chewy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96646" y="4836283"/>
            <a:ext cx="2836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hewy" panose="020B0604020202020204" charset="0"/>
                <a:ea typeface="Chewy" panose="020B0604020202020204" charset="0"/>
              </a:rPr>
              <a:t>Active Learning Repository</a:t>
            </a:r>
            <a:endParaRPr lang="en-US" sz="2800" dirty="0">
              <a:latin typeface="Chewy" panose="020B0604020202020204" charset="0"/>
              <a:ea typeface="Chewy" panose="020B0604020202020204" charset="0"/>
            </a:endParaRPr>
          </a:p>
        </p:txBody>
      </p:sp>
      <p:pic>
        <p:nvPicPr>
          <p:cNvPr id="25" name="figure_green_mark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9607" y="4071382"/>
            <a:ext cx="1960724" cy="3786809"/>
          </a:xfrm>
          <a:prstGeom prst="rect">
            <a:avLst/>
          </a:prstGeom>
        </p:spPr>
      </p:pic>
      <p:pic>
        <p:nvPicPr>
          <p:cNvPr id="26" name="figure_black_mark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971" y="1238993"/>
            <a:ext cx="2081823" cy="40206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956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/>
      <p:bldP spid="23" grpId="0"/>
      <p:bldP spid="4" grpId="0"/>
      <p:bldP spid="16" grpId="0"/>
      <p:bldP spid="17" grpId="0"/>
      <p:bldP spid="18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113" y="241372"/>
            <a:ext cx="907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References</a:t>
            </a:r>
            <a:endParaRPr lang="en-US" sz="40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846" y="1501595"/>
            <a:ext cx="1137202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hewy" panose="02000000000000000000" pitchFamily="2" charset="0"/>
                <a:ea typeface="Chewy" panose="02000000000000000000" pitchFamily="2" charset="0"/>
                <a:hlinkClick r:id="rId4"/>
              </a:rPr>
              <a:t>Active Learning Strategies in Face-to-face Courses</a:t>
            </a:r>
            <a:endParaRPr lang="en-US" sz="2400" dirty="0" smtClean="0">
              <a:latin typeface="Chewy" panose="02000000000000000000" pitchFamily="2" charset="0"/>
              <a:ea typeface="Chewy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hewy" panose="02000000000000000000" pitchFamily="2" charset="0"/>
                <a:ea typeface="Chewy" panose="02000000000000000000" pitchFamily="2" charset="0"/>
                <a:hlinkClick r:id="rId5"/>
              </a:rPr>
              <a:t>Teaching and Learning in Active Learning Classrooms</a:t>
            </a:r>
            <a:endParaRPr lang="en-US" sz="2400" dirty="0" smtClean="0">
              <a:latin typeface="Chewy" panose="02000000000000000000" pitchFamily="2" charset="0"/>
              <a:ea typeface="Chewy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hewy" panose="02000000000000000000" pitchFamily="2" charset="0"/>
                <a:ea typeface="Chewy" panose="02000000000000000000" pitchFamily="2" charset="0"/>
                <a:hlinkClick r:id="rId6"/>
              </a:rPr>
              <a:t>Active Learning in </a:t>
            </a:r>
            <a:r>
              <a:rPr lang="en-US" sz="2400" dirty="0" err="1" smtClean="0">
                <a:latin typeface="Chewy" panose="02000000000000000000" pitchFamily="2" charset="0"/>
                <a:ea typeface="Chewy" panose="02000000000000000000" pitchFamily="2" charset="0"/>
                <a:hlinkClick r:id="rId6"/>
              </a:rPr>
              <a:t>Odegaard</a:t>
            </a:r>
            <a:r>
              <a:rPr lang="en-US" sz="2400" dirty="0" smtClean="0">
                <a:latin typeface="Chewy" panose="02000000000000000000" pitchFamily="2" charset="0"/>
                <a:ea typeface="Chewy" panose="02000000000000000000" pitchFamily="2" charset="0"/>
                <a:hlinkClick r:id="rId6"/>
              </a:rPr>
              <a:t> Library. Report on Year 1 of UW’s Active Learning Classroom </a:t>
            </a:r>
            <a:endParaRPr lang="en-US" sz="2400" dirty="0" smtClean="0">
              <a:latin typeface="Chewy" panose="02000000000000000000" pitchFamily="2" charset="0"/>
              <a:ea typeface="Chewy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hewy" panose="02000000000000000000" pitchFamily="2" charset="0"/>
                <a:ea typeface="Chewy" panose="02000000000000000000" pitchFamily="2" charset="0"/>
                <a:hlinkClick r:id="rId7"/>
              </a:rPr>
              <a:t>Best practices for Teaching in Active Learning Classrooms</a:t>
            </a:r>
            <a:r>
              <a:rPr lang="en-US" sz="2400" dirty="0" smtClean="0">
                <a:latin typeface="Chewy" panose="02000000000000000000" pitchFamily="2" charset="0"/>
                <a:ea typeface="Chewy" panose="02000000000000000000" pitchFamily="2" charset="0"/>
              </a:rPr>
              <a:t> [University of Washington]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hewy" panose="02000000000000000000" pitchFamily="2" charset="0"/>
                <a:ea typeface="Chewy" panose="02000000000000000000" pitchFamily="2" charset="0"/>
                <a:hlinkClick r:id="rId8"/>
              </a:rPr>
              <a:t>Active Learning Classroom </a:t>
            </a:r>
            <a:r>
              <a:rPr lang="en-US" sz="2400" dirty="0" smtClean="0">
                <a:latin typeface="Chewy" panose="02000000000000000000" pitchFamily="2" charset="0"/>
                <a:ea typeface="Chewy" panose="02000000000000000000" pitchFamily="2" charset="0"/>
              </a:rPr>
              <a:t>[University of Minnesota]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hewy" panose="02000000000000000000" pitchFamily="2" charset="0"/>
                <a:ea typeface="Chewy" panose="02000000000000000000" pitchFamily="2" charset="0"/>
                <a:hlinkClick r:id="rId9"/>
              </a:rPr>
              <a:t>Active Learning: Creating Excitement in the Classroom </a:t>
            </a:r>
            <a:r>
              <a:rPr lang="en-US" sz="2400" dirty="0" err="1" smtClean="0">
                <a:latin typeface="Chewy" panose="02000000000000000000" pitchFamily="2" charset="0"/>
                <a:ea typeface="Chewy" panose="02000000000000000000" pitchFamily="2" charset="0"/>
              </a:rPr>
              <a:t>Bonwell</a:t>
            </a:r>
            <a:r>
              <a:rPr lang="en-US" sz="2400" dirty="0" smtClean="0">
                <a:latin typeface="Chewy" panose="02000000000000000000" pitchFamily="2" charset="0"/>
                <a:ea typeface="Chewy" panose="02000000000000000000" pitchFamily="2" charset="0"/>
              </a:rPr>
              <a:t> &amp; </a:t>
            </a:r>
            <a:r>
              <a:rPr lang="en-US" sz="2400" dirty="0" err="1" smtClean="0">
                <a:latin typeface="Chewy" panose="02000000000000000000" pitchFamily="2" charset="0"/>
                <a:ea typeface="Chewy" panose="02000000000000000000" pitchFamily="2" charset="0"/>
              </a:rPr>
              <a:t>Eison</a:t>
            </a:r>
            <a:r>
              <a:rPr lang="en-US" sz="2400" dirty="0" smtClean="0">
                <a:latin typeface="Chewy" panose="02000000000000000000" pitchFamily="2" charset="0"/>
                <a:ea typeface="Chewy" panose="02000000000000000000" pitchFamily="2" charset="0"/>
              </a:rPr>
              <a:t> (1991)</a:t>
            </a:r>
            <a:endParaRPr lang="en-US" sz="24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9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bg1"/>
            </a:gs>
            <a:gs pos="100000">
              <a:srgbClr val="E1E1E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igure_top_bod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70" y="161365"/>
            <a:ext cx="4787569" cy="6858000"/>
          </a:xfrm>
          <a:prstGeom prst="rect">
            <a:avLst/>
          </a:prstGeom>
        </p:spPr>
      </p:pic>
      <p:pic>
        <p:nvPicPr>
          <p:cNvPr id="8" name="ha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6720">
            <a:off x="6742016" y="4703053"/>
            <a:ext cx="2622712" cy="3337998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1154507" y="1784245"/>
            <a:ext cx="110374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hewy" panose="02000000000000000000" pitchFamily="2" charset="0"/>
                <a:ea typeface="Chewy" panose="02000000000000000000" pitchFamily="2" charset="0"/>
              </a:rPr>
              <a:t>1.  </a:t>
            </a:r>
            <a:r>
              <a:rPr lang="en-US" sz="4800" dirty="0" smtClean="0">
                <a:latin typeface="Chewy" panose="02000000000000000000" pitchFamily="2" charset="0"/>
                <a:ea typeface="Chewy" panose="02000000000000000000" pitchFamily="2" charset="0"/>
              </a:rPr>
              <a:t>ALC &amp; Rationale</a:t>
            </a:r>
            <a:endParaRPr lang="en-US" sz="4800" dirty="0">
              <a:latin typeface="Chewy" panose="02000000000000000000" pitchFamily="2" charset="0"/>
              <a:ea typeface="Chewy" panose="02000000000000000000" pitchFamily="2" charset="0"/>
            </a:endParaRPr>
          </a:p>
          <a:p>
            <a:r>
              <a:rPr lang="en-US" sz="4800" dirty="0">
                <a:latin typeface="Chewy" panose="02000000000000000000" pitchFamily="2" charset="0"/>
                <a:ea typeface="Chewy" panose="02000000000000000000" pitchFamily="2" charset="0"/>
              </a:rPr>
              <a:t>2. 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</a:rPr>
              <a:t>Best Practices/Tips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  <a:p>
            <a:r>
              <a:rPr lang="en-US" sz="4800" dirty="0">
                <a:latin typeface="Chewy" panose="02000000000000000000" pitchFamily="2" charset="0"/>
                <a:ea typeface="Chewy" panose="02000000000000000000" pitchFamily="2" charset="0"/>
              </a:rPr>
              <a:t>3. </a:t>
            </a:r>
            <a:r>
              <a:rPr lang="en-US" sz="4800" dirty="0" smtClean="0">
                <a:latin typeface="Chewy" panose="02000000000000000000" pitchFamily="2" charset="0"/>
                <a:ea typeface="Chewy" panose="02000000000000000000" pitchFamily="2" charset="0"/>
              </a:rPr>
              <a:t>Challenges and Solutions</a:t>
            </a:r>
          </a:p>
          <a:p>
            <a:r>
              <a:rPr lang="en-US" sz="4800" dirty="0" smtClean="0">
                <a:latin typeface="Chewy" panose="02000000000000000000" pitchFamily="2" charset="0"/>
                <a:ea typeface="Chewy" panose="02000000000000000000" pitchFamily="2" charset="0"/>
              </a:rPr>
              <a:t>4. How do I get started?</a:t>
            </a:r>
            <a:endParaRPr lang="en-US" sz="4800" dirty="0">
              <a:latin typeface="Chewy" panose="02000000000000000000" pitchFamily="2" charset="0"/>
              <a:ea typeface="Chewy" panose="02000000000000000000" pitchFamily="2" charset="0"/>
            </a:endParaRPr>
          </a:p>
          <a:p>
            <a:r>
              <a:rPr lang="en-US" sz="4800" dirty="0">
                <a:latin typeface="Chewy" panose="02000000000000000000" pitchFamily="2" charset="0"/>
                <a:ea typeface="Chewy" panose="02000000000000000000" pitchFamily="2" charset="0"/>
              </a:rPr>
              <a:t>5</a:t>
            </a:r>
            <a:r>
              <a:rPr lang="en-US" sz="4800" dirty="0" smtClean="0">
                <a:latin typeface="Chewy" panose="02000000000000000000" pitchFamily="2" charset="0"/>
                <a:ea typeface="Chewy" panose="02000000000000000000" pitchFamily="2" charset="0"/>
              </a:rPr>
              <a:t>. Demonstration - IS</a:t>
            </a:r>
            <a:endParaRPr lang="en-US" sz="48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027954" y="1200329"/>
            <a:ext cx="8598702" cy="620782"/>
          </a:xfrm>
          <a:custGeom>
            <a:avLst/>
            <a:gdLst>
              <a:gd name="T0" fmla="*/ 12 w 1291"/>
              <a:gd name="T1" fmla="*/ 86 h 90"/>
              <a:gd name="T2" fmla="*/ 535 w 1291"/>
              <a:gd name="T3" fmla="*/ 24 h 90"/>
              <a:gd name="T4" fmla="*/ 1086 w 1291"/>
              <a:gd name="T5" fmla="*/ 54 h 90"/>
              <a:gd name="T6" fmla="*/ 1282 w 1291"/>
              <a:gd name="T7" fmla="*/ 56 h 90"/>
              <a:gd name="T8" fmla="*/ 1282 w 1291"/>
              <a:gd name="T9" fmla="*/ 41 h 90"/>
              <a:gd name="T10" fmla="*/ 806 w 1291"/>
              <a:gd name="T11" fmla="*/ 22 h 90"/>
              <a:gd name="T12" fmla="*/ 238 w 1291"/>
              <a:gd name="T13" fmla="*/ 21 h 90"/>
              <a:gd name="T14" fmla="*/ 9 w 1291"/>
              <a:gd name="T15" fmla="*/ 73 h 90"/>
              <a:gd name="T16" fmla="*/ 12 w 1291"/>
              <a:gd name="T17" fmla="*/ 8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1" h="90">
                <a:moveTo>
                  <a:pt x="12" y="86"/>
                </a:moveTo>
                <a:cubicBezTo>
                  <a:pt x="177" y="24"/>
                  <a:pt x="361" y="22"/>
                  <a:pt x="535" y="24"/>
                </a:cubicBezTo>
                <a:cubicBezTo>
                  <a:pt x="719" y="27"/>
                  <a:pt x="902" y="44"/>
                  <a:pt x="1086" y="54"/>
                </a:cubicBezTo>
                <a:cubicBezTo>
                  <a:pt x="1151" y="57"/>
                  <a:pt x="1216" y="59"/>
                  <a:pt x="1282" y="56"/>
                </a:cubicBezTo>
                <a:cubicBezTo>
                  <a:pt x="1291" y="55"/>
                  <a:pt x="1291" y="41"/>
                  <a:pt x="1282" y="41"/>
                </a:cubicBezTo>
                <a:cubicBezTo>
                  <a:pt x="1124" y="51"/>
                  <a:pt x="963" y="31"/>
                  <a:pt x="806" y="22"/>
                </a:cubicBezTo>
                <a:cubicBezTo>
                  <a:pt x="617" y="10"/>
                  <a:pt x="427" y="0"/>
                  <a:pt x="238" y="21"/>
                </a:cubicBezTo>
                <a:cubicBezTo>
                  <a:pt x="160" y="30"/>
                  <a:pt x="82" y="45"/>
                  <a:pt x="9" y="73"/>
                </a:cubicBezTo>
                <a:cubicBezTo>
                  <a:pt x="0" y="76"/>
                  <a:pt x="4" y="90"/>
                  <a:pt x="12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49903" y="0"/>
            <a:ext cx="766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5">
                    <a:lumMod val="25000"/>
                  </a:schemeClr>
                </a:solidFill>
                <a:latin typeface="Chewy" panose="02000000000000000000" pitchFamily="2" charset="0"/>
                <a:ea typeface="Chewy" panose="02000000000000000000" pitchFamily="2" charset="0"/>
              </a:rPr>
              <a:t>Agenda</a:t>
            </a:r>
            <a:endParaRPr lang="en-US" sz="4800" dirty="0">
              <a:solidFill>
                <a:schemeClr val="accent5">
                  <a:lumMod val="25000"/>
                </a:schemeClr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815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uiExpand="1" build="p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ubble"/>
          <p:cNvSpPr>
            <a:spLocks noEditPoints="1"/>
          </p:cNvSpPr>
          <p:nvPr/>
        </p:nvSpPr>
        <p:spPr bwMode="auto">
          <a:xfrm rot="21132681">
            <a:off x="1940365" y="591497"/>
            <a:ext cx="7028731" cy="5060951"/>
          </a:xfrm>
          <a:custGeom>
            <a:avLst/>
            <a:gdLst>
              <a:gd name="T0" fmla="*/ 2074 w 2100"/>
              <a:gd name="T1" fmla="*/ 561 h 1511"/>
              <a:gd name="T2" fmla="*/ 1798 w 2100"/>
              <a:gd name="T3" fmla="*/ 202 h 1511"/>
              <a:gd name="T4" fmla="*/ 1300 w 2100"/>
              <a:gd name="T5" fmla="*/ 34 h 1511"/>
              <a:gd name="T6" fmla="*/ 812 w 2100"/>
              <a:gd name="T7" fmla="*/ 22 h 1511"/>
              <a:gd name="T8" fmla="*/ 322 w 2100"/>
              <a:gd name="T9" fmla="*/ 180 h 1511"/>
              <a:gd name="T10" fmla="*/ 3 w 2100"/>
              <a:gd name="T11" fmla="*/ 617 h 1511"/>
              <a:gd name="T12" fmla="*/ 307 w 2100"/>
              <a:gd name="T13" fmla="*/ 1060 h 1511"/>
              <a:gd name="T14" fmla="*/ 818 w 2100"/>
              <a:gd name="T15" fmla="*/ 1207 h 1511"/>
              <a:gd name="T16" fmla="*/ 887 w 2100"/>
              <a:gd name="T17" fmla="*/ 1215 h 1511"/>
              <a:gd name="T18" fmla="*/ 837 w 2100"/>
              <a:gd name="T19" fmla="*/ 1226 h 1511"/>
              <a:gd name="T20" fmla="*/ 845 w 2100"/>
              <a:gd name="T21" fmla="*/ 1253 h 1511"/>
              <a:gd name="T22" fmla="*/ 955 w 2100"/>
              <a:gd name="T23" fmla="*/ 1233 h 1511"/>
              <a:gd name="T24" fmla="*/ 989 w 2100"/>
              <a:gd name="T25" fmla="*/ 1241 h 1511"/>
              <a:gd name="T26" fmla="*/ 1024 w 2100"/>
              <a:gd name="T27" fmla="*/ 1287 h 1511"/>
              <a:gd name="T28" fmla="*/ 1110 w 2100"/>
              <a:gd name="T29" fmla="*/ 1369 h 1511"/>
              <a:gd name="T30" fmla="*/ 1312 w 2100"/>
              <a:gd name="T31" fmla="*/ 1475 h 1511"/>
              <a:gd name="T32" fmla="*/ 1503 w 2100"/>
              <a:gd name="T33" fmla="*/ 1511 h 1511"/>
              <a:gd name="T34" fmla="*/ 1510 w 2100"/>
              <a:gd name="T35" fmla="*/ 1485 h 1511"/>
              <a:gd name="T36" fmla="*/ 1327 w 2100"/>
              <a:gd name="T37" fmla="*/ 1299 h 1511"/>
              <a:gd name="T38" fmla="*/ 1289 w 2100"/>
              <a:gd name="T39" fmla="*/ 1209 h 1511"/>
              <a:gd name="T40" fmla="*/ 1338 w 2100"/>
              <a:gd name="T41" fmla="*/ 1174 h 1511"/>
              <a:gd name="T42" fmla="*/ 1486 w 2100"/>
              <a:gd name="T43" fmla="*/ 1150 h 1511"/>
              <a:gd name="T44" fmla="*/ 1613 w 2100"/>
              <a:gd name="T45" fmla="*/ 1108 h 1511"/>
              <a:gd name="T46" fmla="*/ 1856 w 2100"/>
              <a:gd name="T47" fmla="*/ 974 h 1511"/>
              <a:gd name="T48" fmla="*/ 2074 w 2100"/>
              <a:gd name="T49" fmla="*/ 561 h 1511"/>
              <a:gd name="T50" fmla="*/ 2050 w 2100"/>
              <a:gd name="T51" fmla="*/ 627 h 1511"/>
              <a:gd name="T52" fmla="*/ 1738 w 2100"/>
              <a:gd name="T53" fmla="*/ 1016 h 1511"/>
              <a:gd name="T54" fmla="*/ 1493 w 2100"/>
              <a:gd name="T55" fmla="*/ 1119 h 1511"/>
              <a:gd name="T56" fmla="*/ 1348 w 2100"/>
              <a:gd name="T57" fmla="*/ 1144 h 1511"/>
              <a:gd name="T58" fmla="*/ 1268 w 2100"/>
              <a:gd name="T59" fmla="*/ 1175 h 1511"/>
              <a:gd name="T60" fmla="*/ 1267 w 2100"/>
              <a:gd name="T61" fmla="*/ 1240 h 1511"/>
              <a:gd name="T62" fmla="*/ 1316 w 2100"/>
              <a:gd name="T63" fmla="*/ 1334 h 1511"/>
              <a:gd name="T64" fmla="*/ 1451 w 2100"/>
              <a:gd name="T65" fmla="*/ 1480 h 1511"/>
              <a:gd name="T66" fmla="*/ 1309 w 2100"/>
              <a:gd name="T67" fmla="*/ 1444 h 1511"/>
              <a:gd name="T68" fmla="*/ 1101 w 2100"/>
              <a:gd name="T69" fmla="*/ 1326 h 1511"/>
              <a:gd name="T70" fmla="*/ 1026 w 2100"/>
              <a:gd name="T71" fmla="*/ 1245 h 1511"/>
              <a:gd name="T72" fmla="*/ 999 w 2100"/>
              <a:gd name="T73" fmla="*/ 1213 h 1511"/>
              <a:gd name="T74" fmla="*/ 952 w 2100"/>
              <a:gd name="T75" fmla="*/ 1205 h 1511"/>
              <a:gd name="T76" fmla="*/ 913 w 2100"/>
              <a:gd name="T77" fmla="*/ 1210 h 1511"/>
              <a:gd name="T78" fmla="*/ 901 w 2100"/>
              <a:gd name="T79" fmla="*/ 1188 h 1511"/>
              <a:gd name="T80" fmla="*/ 413 w 2100"/>
              <a:gd name="T81" fmla="*/ 1078 h 1511"/>
              <a:gd name="T82" fmla="*/ 35 w 2100"/>
              <a:gd name="T83" fmla="*/ 674 h 1511"/>
              <a:gd name="T84" fmla="*/ 327 w 2100"/>
              <a:gd name="T85" fmla="*/ 210 h 1511"/>
              <a:gd name="T86" fmla="*/ 820 w 2100"/>
              <a:gd name="T87" fmla="*/ 49 h 1511"/>
              <a:gd name="T88" fmla="*/ 1314 w 2100"/>
              <a:gd name="T89" fmla="*/ 64 h 1511"/>
              <a:gd name="T90" fmla="*/ 1809 w 2100"/>
              <a:gd name="T91" fmla="*/ 242 h 1511"/>
              <a:gd name="T92" fmla="*/ 2050 w 2100"/>
              <a:gd name="T93" fmla="*/ 627 h 1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00" h="1511">
                <a:moveTo>
                  <a:pt x="2074" y="561"/>
                </a:moveTo>
                <a:cubicBezTo>
                  <a:pt x="2051" y="406"/>
                  <a:pt x="1927" y="281"/>
                  <a:pt x="1798" y="202"/>
                </a:cubicBezTo>
                <a:cubicBezTo>
                  <a:pt x="1648" y="109"/>
                  <a:pt x="1473" y="61"/>
                  <a:pt x="1300" y="34"/>
                </a:cubicBezTo>
                <a:cubicBezTo>
                  <a:pt x="1140" y="9"/>
                  <a:pt x="973" y="0"/>
                  <a:pt x="812" y="22"/>
                </a:cubicBezTo>
                <a:cubicBezTo>
                  <a:pt x="642" y="45"/>
                  <a:pt x="472" y="95"/>
                  <a:pt x="322" y="180"/>
                </a:cubicBezTo>
                <a:cubicBezTo>
                  <a:pt x="162" y="271"/>
                  <a:pt x="6" y="420"/>
                  <a:pt x="3" y="617"/>
                </a:cubicBezTo>
                <a:cubicBezTo>
                  <a:pt x="0" y="808"/>
                  <a:pt x="146" y="974"/>
                  <a:pt x="307" y="1060"/>
                </a:cubicBezTo>
                <a:cubicBezTo>
                  <a:pt x="463" y="1144"/>
                  <a:pt x="644" y="1183"/>
                  <a:pt x="818" y="1207"/>
                </a:cubicBezTo>
                <a:cubicBezTo>
                  <a:pt x="841" y="1210"/>
                  <a:pt x="864" y="1213"/>
                  <a:pt x="887" y="1215"/>
                </a:cubicBezTo>
                <a:cubicBezTo>
                  <a:pt x="870" y="1218"/>
                  <a:pt x="854" y="1222"/>
                  <a:pt x="837" y="1226"/>
                </a:cubicBezTo>
                <a:cubicBezTo>
                  <a:pt x="820" y="1229"/>
                  <a:pt x="827" y="1256"/>
                  <a:pt x="845" y="1253"/>
                </a:cubicBezTo>
                <a:cubicBezTo>
                  <a:pt x="881" y="1245"/>
                  <a:pt x="918" y="1236"/>
                  <a:pt x="955" y="1233"/>
                </a:cubicBezTo>
                <a:cubicBezTo>
                  <a:pt x="968" y="1232"/>
                  <a:pt x="981" y="1233"/>
                  <a:pt x="989" y="1241"/>
                </a:cubicBezTo>
                <a:cubicBezTo>
                  <a:pt x="1002" y="1254"/>
                  <a:pt x="1012" y="1273"/>
                  <a:pt x="1024" y="1287"/>
                </a:cubicBezTo>
                <a:cubicBezTo>
                  <a:pt x="1049" y="1318"/>
                  <a:pt x="1078" y="1345"/>
                  <a:pt x="1110" y="1369"/>
                </a:cubicBezTo>
                <a:cubicBezTo>
                  <a:pt x="1170" y="1416"/>
                  <a:pt x="1240" y="1450"/>
                  <a:pt x="1312" y="1475"/>
                </a:cubicBezTo>
                <a:cubicBezTo>
                  <a:pt x="1373" y="1496"/>
                  <a:pt x="1438" y="1511"/>
                  <a:pt x="1503" y="1511"/>
                </a:cubicBezTo>
                <a:cubicBezTo>
                  <a:pt x="1517" y="1511"/>
                  <a:pt x="1522" y="1492"/>
                  <a:pt x="1510" y="1485"/>
                </a:cubicBezTo>
                <a:cubicBezTo>
                  <a:pt x="1435" y="1442"/>
                  <a:pt x="1372" y="1372"/>
                  <a:pt x="1327" y="1299"/>
                </a:cubicBezTo>
                <a:cubicBezTo>
                  <a:pt x="1310" y="1272"/>
                  <a:pt x="1292" y="1241"/>
                  <a:pt x="1289" y="1209"/>
                </a:cubicBezTo>
                <a:cubicBezTo>
                  <a:pt x="1286" y="1179"/>
                  <a:pt x="1315" y="1176"/>
                  <a:pt x="1338" y="1174"/>
                </a:cubicBezTo>
                <a:cubicBezTo>
                  <a:pt x="1388" y="1167"/>
                  <a:pt x="1437" y="1162"/>
                  <a:pt x="1486" y="1150"/>
                </a:cubicBezTo>
                <a:cubicBezTo>
                  <a:pt x="1529" y="1139"/>
                  <a:pt x="1571" y="1124"/>
                  <a:pt x="1613" y="1108"/>
                </a:cubicBezTo>
                <a:cubicBezTo>
                  <a:pt x="1699" y="1073"/>
                  <a:pt x="1781" y="1029"/>
                  <a:pt x="1856" y="974"/>
                </a:cubicBezTo>
                <a:cubicBezTo>
                  <a:pt x="1985" y="877"/>
                  <a:pt x="2100" y="732"/>
                  <a:pt x="2074" y="561"/>
                </a:cubicBezTo>
                <a:close/>
                <a:moveTo>
                  <a:pt x="2050" y="627"/>
                </a:moveTo>
                <a:cubicBezTo>
                  <a:pt x="2043" y="804"/>
                  <a:pt x="1879" y="936"/>
                  <a:pt x="1738" y="1016"/>
                </a:cubicBezTo>
                <a:cubicBezTo>
                  <a:pt x="1661" y="1060"/>
                  <a:pt x="1579" y="1095"/>
                  <a:pt x="1493" y="1119"/>
                </a:cubicBezTo>
                <a:cubicBezTo>
                  <a:pt x="1445" y="1132"/>
                  <a:pt x="1397" y="1139"/>
                  <a:pt x="1348" y="1144"/>
                </a:cubicBezTo>
                <a:cubicBezTo>
                  <a:pt x="1320" y="1147"/>
                  <a:pt x="1286" y="1149"/>
                  <a:pt x="1268" y="1175"/>
                </a:cubicBezTo>
                <a:cubicBezTo>
                  <a:pt x="1255" y="1194"/>
                  <a:pt x="1261" y="1220"/>
                  <a:pt x="1267" y="1240"/>
                </a:cubicBezTo>
                <a:cubicBezTo>
                  <a:pt x="1278" y="1274"/>
                  <a:pt x="1297" y="1305"/>
                  <a:pt x="1316" y="1334"/>
                </a:cubicBezTo>
                <a:cubicBezTo>
                  <a:pt x="1353" y="1388"/>
                  <a:pt x="1398" y="1440"/>
                  <a:pt x="1451" y="1480"/>
                </a:cubicBezTo>
                <a:cubicBezTo>
                  <a:pt x="1403" y="1474"/>
                  <a:pt x="1355" y="1461"/>
                  <a:pt x="1309" y="1444"/>
                </a:cubicBezTo>
                <a:cubicBezTo>
                  <a:pt x="1234" y="1417"/>
                  <a:pt x="1162" y="1378"/>
                  <a:pt x="1101" y="1326"/>
                </a:cubicBezTo>
                <a:cubicBezTo>
                  <a:pt x="1073" y="1302"/>
                  <a:pt x="1047" y="1275"/>
                  <a:pt x="1026" y="1245"/>
                </a:cubicBezTo>
                <a:cubicBezTo>
                  <a:pt x="1018" y="1233"/>
                  <a:pt x="1011" y="1221"/>
                  <a:pt x="999" y="1213"/>
                </a:cubicBezTo>
                <a:cubicBezTo>
                  <a:pt x="986" y="1204"/>
                  <a:pt x="967" y="1204"/>
                  <a:pt x="952" y="1205"/>
                </a:cubicBezTo>
                <a:cubicBezTo>
                  <a:pt x="939" y="1206"/>
                  <a:pt x="926" y="1208"/>
                  <a:pt x="913" y="1210"/>
                </a:cubicBezTo>
                <a:cubicBezTo>
                  <a:pt x="917" y="1202"/>
                  <a:pt x="913" y="1190"/>
                  <a:pt x="901" y="1188"/>
                </a:cubicBezTo>
                <a:cubicBezTo>
                  <a:pt x="736" y="1173"/>
                  <a:pt x="568" y="1139"/>
                  <a:pt x="413" y="1078"/>
                </a:cubicBezTo>
                <a:cubicBezTo>
                  <a:pt x="236" y="1008"/>
                  <a:pt x="69" y="870"/>
                  <a:pt x="35" y="674"/>
                </a:cubicBezTo>
                <a:cubicBezTo>
                  <a:pt x="0" y="468"/>
                  <a:pt x="165" y="305"/>
                  <a:pt x="327" y="210"/>
                </a:cubicBezTo>
                <a:cubicBezTo>
                  <a:pt x="476" y="122"/>
                  <a:pt x="649" y="71"/>
                  <a:pt x="820" y="49"/>
                </a:cubicBezTo>
                <a:cubicBezTo>
                  <a:pt x="983" y="27"/>
                  <a:pt x="1153" y="38"/>
                  <a:pt x="1314" y="64"/>
                </a:cubicBezTo>
                <a:cubicBezTo>
                  <a:pt x="1487" y="93"/>
                  <a:pt x="1662" y="145"/>
                  <a:pt x="1809" y="242"/>
                </a:cubicBezTo>
                <a:cubicBezTo>
                  <a:pt x="1936" y="325"/>
                  <a:pt x="2057" y="466"/>
                  <a:pt x="2050" y="6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lightbulb"/>
          <p:cNvGrpSpPr>
            <a:grpSpLocks noChangeAspect="1"/>
          </p:cNvGrpSpPr>
          <p:nvPr/>
        </p:nvGrpSpPr>
        <p:grpSpPr bwMode="auto">
          <a:xfrm>
            <a:off x="7136566" y="3646465"/>
            <a:ext cx="2652758" cy="2911392"/>
            <a:chOff x="1577" y="540"/>
            <a:chExt cx="2277" cy="2499"/>
          </a:xfrm>
        </p:grpSpPr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 rot="21090569">
            <a:off x="2068040" y="1449035"/>
            <a:ext cx="68285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“Involving students in doing things and thinking about what they are doing” </a:t>
            </a:r>
            <a:endParaRPr lang="en-US" sz="4000" dirty="0" smtClean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Bonwell</a:t>
            </a:r>
            <a:r>
              <a:rPr lang="en-US" sz="40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 and </a:t>
            </a:r>
            <a:r>
              <a:rPr lang="en-US" sz="4000" dirty="0" err="1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Eison</a:t>
            </a:r>
            <a:r>
              <a:rPr lang="en-US" sz="40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 (1991)</a:t>
            </a:r>
            <a:endParaRPr lang="en-US" sz="40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847" y="138576"/>
            <a:ext cx="4955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hewy" panose="02000000000000000000" pitchFamily="2" charset="0"/>
                <a:ea typeface="Chewy" panose="02000000000000000000" pitchFamily="2" charset="0"/>
              </a:rPr>
              <a:t>What is Active Learning (AL)?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05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/>
            </a:gs>
            <a:gs pos="100000">
              <a:srgbClr val="E1E1E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_top_bod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28" y="0"/>
            <a:ext cx="4787569" cy="6858000"/>
          </a:xfrm>
          <a:prstGeom prst="rect">
            <a:avLst/>
          </a:prstGeom>
        </p:spPr>
      </p:pic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524003" y="0"/>
            <a:ext cx="5203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31567">
            <a:off x="3077757" y="2705006"/>
            <a:ext cx="2902934" cy="64633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5875">
                  <a:noFill/>
                  <a:round/>
                </a:ln>
                <a:latin typeface="Chewy" panose="02000000000000000000" pitchFamily="2" charset="0"/>
                <a:ea typeface="Chewy" panose="02000000000000000000" pitchFamily="2" charset="0"/>
              </a:rPr>
              <a:t>AL</a:t>
            </a:r>
            <a:endParaRPr lang="en-US" sz="3600" dirty="0">
              <a:ln w="15875">
                <a:noFill/>
                <a:round/>
              </a:ln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14" name="Left Puzzle Piece"/>
          <p:cNvSpPr>
            <a:spLocks noEditPoints="1"/>
          </p:cNvSpPr>
          <p:nvPr/>
        </p:nvSpPr>
        <p:spPr bwMode="auto">
          <a:xfrm>
            <a:off x="2455865" y="1054103"/>
            <a:ext cx="3890963" cy="3565525"/>
          </a:xfrm>
          <a:custGeom>
            <a:avLst/>
            <a:gdLst>
              <a:gd name="T0" fmla="*/ 1096 w 1106"/>
              <a:gd name="T1" fmla="*/ 721 h 1011"/>
              <a:gd name="T2" fmla="*/ 1032 w 1106"/>
              <a:gd name="T3" fmla="*/ 642 h 1011"/>
              <a:gd name="T4" fmla="*/ 899 w 1106"/>
              <a:gd name="T5" fmla="*/ 600 h 1011"/>
              <a:gd name="T6" fmla="*/ 1094 w 1106"/>
              <a:gd name="T7" fmla="*/ 496 h 1011"/>
              <a:gd name="T8" fmla="*/ 1072 w 1106"/>
              <a:gd name="T9" fmla="*/ 212 h 1011"/>
              <a:gd name="T10" fmla="*/ 961 w 1106"/>
              <a:gd name="T11" fmla="*/ 225 h 1011"/>
              <a:gd name="T12" fmla="*/ 749 w 1106"/>
              <a:gd name="T13" fmla="*/ 229 h 1011"/>
              <a:gd name="T14" fmla="*/ 671 w 1106"/>
              <a:gd name="T15" fmla="*/ 1 h 1011"/>
              <a:gd name="T16" fmla="*/ 578 w 1106"/>
              <a:gd name="T17" fmla="*/ 156 h 1011"/>
              <a:gd name="T18" fmla="*/ 588 w 1106"/>
              <a:gd name="T19" fmla="*/ 223 h 1011"/>
              <a:gd name="T20" fmla="*/ 432 w 1106"/>
              <a:gd name="T21" fmla="*/ 235 h 1011"/>
              <a:gd name="T22" fmla="*/ 271 w 1106"/>
              <a:gd name="T23" fmla="*/ 273 h 1011"/>
              <a:gd name="T24" fmla="*/ 278 w 1106"/>
              <a:gd name="T25" fmla="*/ 501 h 1011"/>
              <a:gd name="T26" fmla="*/ 191 w 1106"/>
              <a:gd name="T27" fmla="*/ 469 h 1011"/>
              <a:gd name="T28" fmla="*/ 31 w 1106"/>
              <a:gd name="T29" fmla="*/ 513 h 1011"/>
              <a:gd name="T30" fmla="*/ 190 w 1106"/>
              <a:gd name="T31" fmla="*/ 664 h 1011"/>
              <a:gd name="T32" fmla="*/ 261 w 1106"/>
              <a:gd name="T33" fmla="*/ 651 h 1011"/>
              <a:gd name="T34" fmla="*/ 244 w 1106"/>
              <a:gd name="T35" fmla="*/ 897 h 1011"/>
              <a:gd name="T36" fmla="*/ 368 w 1106"/>
              <a:gd name="T37" fmla="*/ 1008 h 1011"/>
              <a:gd name="T38" fmla="*/ 503 w 1106"/>
              <a:gd name="T39" fmla="*/ 992 h 1011"/>
              <a:gd name="T40" fmla="*/ 611 w 1106"/>
              <a:gd name="T41" fmla="*/ 922 h 1011"/>
              <a:gd name="T42" fmla="*/ 561 w 1106"/>
              <a:gd name="T43" fmla="*/ 838 h 1011"/>
              <a:gd name="T44" fmla="*/ 764 w 1106"/>
              <a:gd name="T45" fmla="*/ 852 h 1011"/>
              <a:gd name="T46" fmla="*/ 839 w 1106"/>
              <a:gd name="T47" fmla="*/ 973 h 1011"/>
              <a:gd name="T48" fmla="*/ 1086 w 1106"/>
              <a:gd name="T49" fmla="*/ 947 h 1011"/>
              <a:gd name="T50" fmla="*/ 1084 w 1106"/>
              <a:gd name="T51" fmla="*/ 886 h 1011"/>
              <a:gd name="T52" fmla="*/ 957 w 1106"/>
              <a:gd name="T53" fmla="*/ 956 h 1011"/>
              <a:gd name="T54" fmla="*/ 752 w 1106"/>
              <a:gd name="T55" fmla="*/ 933 h 1011"/>
              <a:gd name="T56" fmla="*/ 789 w 1106"/>
              <a:gd name="T57" fmla="*/ 828 h 1011"/>
              <a:gd name="T58" fmla="*/ 542 w 1106"/>
              <a:gd name="T59" fmla="*/ 813 h 1011"/>
              <a:gd name="T60" fmla="*/ 582 w 1106"/>
              <a:gd name="T61" fmla="*/ 955 h 1011"/>
              <a:gd name="T62" fmla="*/ 414 w 1106"/>
              <a:gd name="T63" fmla="*/ 981 h 1011"/>
              <a:gd name="T64" fmla="*/ 262 w 1106"/>
              <a:gd name="T65" fmla="*/ 880 h 1011"/>
              <a:gd name="T66" fmla="*/ 284 w 1106"/>
              <a:gd name="T67" fmla="*/ 705 h 1011"/>
              <a:gd name="T68" fmla="*/ 284 w 1106"/>
              <a:gd name="T69" fmla="*/ 633 h 1011"/>
              <a:gd name="T70" fmla="*/ 39 w 1106"/>
              <a:gd name="T71" fmla="*/ 558 h 1011"/>
              <a:gd name="T72" fmla="*/ 191 w 1106"/>
              <a:gd name="T73" fmla="*/ 492 h 1011"/>
              <a:gd name="T74" fmla="*/ 290 w 1106"/>
              <a:gd name="T75" fmla="*/ 448 h 1011"/>
              <a:gd name="T76" fmla="*/ 293 w 1106"/>
              <a:gd name="T77" fmla="*/ 265 h 1011"/>
              <a:gd name="T78" fmla="*/ 444 w 1106"/>
              <a:gd name="T79" fmla="*/ 257 h 1011"/>
              <a:gd name="T80" fmla="*/ 586 w 1106"/>
              <a:gd name="T81" fmla="*/ 257 h 1011"/>
              <a:gd name="T82" fmla="*/ 586 w 1106"/>
              <a:gd name="T83" fmla="*/ 133 h 1011"/>
              <a:gd name="T84" fmla="*/ 642 w 1106"/>
              <a:gd name="T85" fmla="*/ 27 h 1011"/>
              <a:gd name="T86" fmla="*/ 747 w 1106"/>
              <a:gd name="T87" fmla="*/ 143 h 1011"/>
              <a:gd name="T88" fmla="*/ 820 w 1106"/>
              <a:gd name="T89" fmla="*/ 265 h 1011"/>
              <a:gd name="T90" fmla="*/ 1060 w 1106"/>
              <a:gd name="T91" fmla="*/ 235 h 1011"/>
              <a:gd name="T92" fmla="*/ 1077 w 1106"/>
              <a:gd name="T93" fmla="*/ 437 h 1011"/>
              <a:gd name="T94" fmla="*/ 1072 w 1106"/>
              <a:gd name="T95" fmla="*/ 508 h 1011"/>
              <a:gd name="T96" fmla="*/ 897 w 1106"/>
              <a:gd name="T97" fmla="*/ 501 h 1011"/>
              <a:gd name="T98" fmla="*/ 951 w 1106"/>
              <a:gd name="T99" fmla="*/ 703 h 1011"/>
              <a:gd name="T100" fmla="*/ 1078 w 1106"/>
              <a:gd name="T101" fmla="*/ 754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06" h="1011">
                <a:moveTo>
                  <a:pt x="1104" y="855"/>
                </a:moveTo>
                <a:cubicBezTo>
                  <a:pt x="1101" y="811"/>
                  <a:pt x="1100" y="766"/>
                  <a:pt x="1096" y="721"/>
                </a:cubicBezTo>
                <a:cubicBezTo>
                  <a:pt x="1093" y="695"/>
                  <a:pt x="1090" y="653"/>
                  <a:pt x="1064" y="637"/>
                </a:cubicBezTo>
                <a:cubicBezTo>
                  <a:pt x="1054" y="630"/>
                  <a:pt x="1041" y="637"/>
                  <a:pt x="1032" y="642"/>
                </a:cubicBezTo>
                <a:cubicBezTo>
                  <a:pt x="1012" y="652"/>
                  <a:pt x="995" y="667"/>
                  <a:pt x="975" y="677"/>
                </a:cubicBezTo>
                <a:cubicBezTo>
                  <a:pt x="929" y="701"/>
                  <a:pt x="903" y="635"/>
                  <a:pt x="899" y="600"/>
                </a:cubicBezTo>
                <a:cubicBezTo>
                  <a:pt x="894" y="562"/>
                  <a:pt x="902" y="489"/>
                  <a:pt x="952" y="485"/>
                </a:cubicBezTo>
                <a:cubicBezTo>
                  <a:pt x="989" y="482"/>
                  <a:pt x="1087" y="578"/>
                  <a:pt x="1094" y="496"/>
                </a:cubicBezTo>
                <a:cubicBezTo>
                  <a:pt x="1101" y="428"/>
                  <a:pt x="1098" y="357"/>
                  <a:pt x="1090" y="289"/>
                </a:cubicBezTo>
                <a:cubicBezTo>
                  <a:pt x="1087" y="262"/>
                  <a:pt x="1083" y="236"/>
                  <a:pt x="1072" y="212"/>
                </a:cubicBezTo>
                <a:cubicBezTo>
                  <a:pt x="1068" y="202"/>
                  <a:pt x="1057" y="207"/>
                  <a:pt x="1055" y="215"/>
                </a:cubicBezTo>
                <a:cubicBezTo>
                  <a:pt x="1023" y="213"/>
                  <a:pt x="992" y="219"/>
                  <a:pt x="961" y="225"/>
                </a:cubicBezTo>
                <a:cubicBezTo>
                  <a:pt x="924" y="232"/>
                  <a:pt x="886" y="239"/>
                  <a:pt x="848" y="243"/>
                </a:cubicBezTo>
                <a:cubicBezTo>
                  <a:pt x="820" y="246"/>
                  <a:pt x="769" y="255"/>
                  <a:pt x="749" y="229"/>
                </a:cubicBezTo>
                <a:cubicBezTo>
                  <a:pt x="727" y="200"/>
                  <a:pt x="768" y="156"/>
                  <a:pt x="773" y="127"/>
                </a:cubicBezTo>
                <a:cubicBezTo>
                  <a:pt x="783" y="61"/>
                  <a:pt x="740" y="0"/>
                  <a:pt x="671" y="1"/>
                </a:cubicBezTo>
                <a:cubicBezTo>
                  <a:pt x="608" y="2"/>
                  <a:pt x="562" y="58"/>
                  <a:pt x="564" y="120"/>
                </a:cubicBezTo>
                <a:cubicBezTo>
                  <a:pt x="564" y="135"/>
                  <a:pt x="569" y="144"/>
                  <a:pt x="578" y="156"/>
                </a:cubicBezTo>
                <a:cubicBezTo>
                  <a:pt x="587" y="168"/>
                  <a:pt x="595" y="189"/>
                  <a:pt x="592" y="204"/>
                </a:cubicBezTo>
                <a:cubicBezTo>
                  <a:pt x="591" y="210"/>
                  <a:pt x="590" y="217"/>
                  <a:pt x="588" y="223"/>
                </a:cubicBezTo>
                <a:cubicBezTo>
                  <a:pt x="585" y="220"/>
                  <a:pt x="581" y="218"/>
                  <a:pt x="576" y="221"/>
                </a:cubicBezTo>
                <a:cubicBezTo>
                  <a:pt x="535" y="244"/>
                  <a:pt x="477" y="243"/>
                  <a:pt x="432" y="235"/>
                </a:cubicBezTo>
                <a:cubicBezTo>
                  <a:pt x="397" y="229"/>
                  <a:pt x="362" y="212"/>
                  <a:pt x="325" y="214"/>
                </a:cubicBezTo>
                <a:cubicBezTo>
                  <a:pt x="292" y="215"/>
                  <a:pt x="275" y="243"/>
                  <a:pt x="271" y="273"/>
                </a:cubicBezTo>
                <a:cubicBezTo>
                  <a:pt x="264" y="331"/>
                  <a:pt x="264" y="390"/>
                  <a:pt x="270" y="448"/>
                </a:cubicBezTo>
                <a:cubicBezTo>
                  <a:pt x="272" y="466"/>
                  <a:pt x="277" y="483"/>
                  <a:pt x="278" y="501"/>
                </a:cubicBezTo>
                <a:cubicBezTo>
                  <a:pt x="279" y="512"/>
                  <a:pt x="277" y="513"/>
                  <a:pt x="267" y="510"/>
                </a:cubicBezTo>
                <a:cubicBezTo>
                  <a:pt x="240" y="502"/>
                  <a:pt x="216" y="482"/>
                  <a:pt x="191" y="469"/>
                </a:cubicBezTo>
                <a:cubicBezTo>
                  <a:pt x="166" y="456"/>
                  <a:pt x="138" y="445"/>
                  <a:pt x="110" y="452"/>
                </a:cubicBezTo>
                <a:cubicBezTo>
                  <a:pt x="76" y="460"/>
                  <a:pt x="47" y="482"/>
                  <a:pt x="31" y="513"/>
                </a:cubicBezTo>
                <a:cubicBezTo>
                  <a:pt x="0" y="575"/>
                  <a:pt x="30" y="670"/>
                  <a:pt x="98" y="695"/>
                </a:cubicBezTo>
                <a:cubicBezTo>
                  <a:pt x="132" y="707"/>
                  <a:pt x="165" y="684"/>
                  <a:pt x="190" y="664"/>
                </a:cubicBezTo>
                <a:cubicBezTo>
                  <a:pt x="212" y="648"/>
                  <a:pt x="238" y="621"/>
                  <a:pt x="262" y="640"/>
                </a:cubicBezTo>
                <a:cubicBezTo>
                  <a:pt x="260" y="643"/>
                  <a:pt x="259" y="647"/>
                  <a:pt x="261" y="651"/>
                </a:cubicBezTo>
                <a:cubicBezTo>
                  <a:pt x="279" y="692"/>
                  <a:pt x="250" y="736"/>
                  <a:pt x="244" y="777"/>
                </a:cubicBezTo>
                <a:cubicBezTo>
                  <a:pt x="238" y="817"/>
                  <a:pt x="239" y="858"/>
                  <a:pt x="244" y="897"/>
                </a:cubicBezTo>
                <a:cubicBezTo>
                  <a:pt x="248" y="930"/>
                  <a:pt x="259" y="959"/>
                  <a:pt x="282" y="983"/>
                </a:cubicBezTo>
                <a:cubicBezTo>
                  <a:pt x="304" y="1008"/>
                  <a:pt x="337" y="1011"/>
                  <a:pt x="368" y="1008"/>
                </a:cubicBezTo>
                <a:cubicBezTo>
                  <a:pt x="390" y="1007"/>
                  <a:pt x="411" y="1002"/>
                  <a:pt x="433" y="998"/>
                </a:cubicBezTo>
                <a:cubicBezTo>
                  <a:pt x="456" y="995"/>
                  <a:pt x="480" y="994"/>
                  <a:pt x="503" y="992"/>
                </a:cubicBezTo>
                <a:cubicBezTo>
                  <a:pt x="531" y="989"/>
                  <a:pt x="573" y="990"/>
                  <a:pt x="596" y="970"/>
                </a:cubicBezTo>
                <a:cubicBezTo>
                  <a:pt x="607" y="960"/>
                  <a:pt x="611" y="937"/>
                  <a:pt x="611" y="922"/>
                </a:cubicBezTo>
                <a:cubicBezTo>
                  <a:pt x="611" y="906"/>
                  <a:pt x="601" y="893"/>
                  <a:pt x="591" y="882"/>
                </a:cubicBezTo>
                <a:cubicBezTo>
                  <a:pt x="579" y="868"/>
                  <a:pt x="566" y="856"/>
                  <a:pt x="561" y="838"/>
                </a:cubicBezTo>
                <a:cubicBezTo>
                  <a:pt x="556" y="820"/>
                  <a:pt x="567" y="803"/>
                  <a:pt x="580" y="791"/>
                </a:cubicBezTo>
                <a:cubicBezTo>
                  <a:pt x="632" y="746"/>
                  <a:pt x="796" y="752"/>
                  <a:pt x="764" y="852"/>
                </a:cubicBezTo>
                <a:cubicBezTo>
                  <a:pt x="754" y="882"/>
                  <a:pt x="710" y="915"/>
                  <a:pt x="739" y="949"/>
                </a:cubicBezTo>
                <a:cubicBezTo>
                  <a:pt x="763" y="977"/>
                  <a:pt x="805" y="973"/>
                  <a:pt x="839" y="973"/>
                </a:cubicBezTo>
                <a:cubicBezTo>
                  <a:pt x="892" y="972"/>
                  <a:pt x="944" y="978"/>
                  <a:pt x="997" y="977"/>
                </a:cubicBezTo>
                <a:cubicBezTo>
                  <a:pt x="1028" y="977"/>
                  <a:pt x="1065" y="973"/>
                  <a:pt x="1086" y="947"/>
                </a:cubicBezTo>
                <a:cubicBezTo>
                  <a:pt x="1106" y="922"/>
                  <a:pt x="1105" y="885"/>
                  <a:pt x="1104" y="855"/>
                </a:cubicBezTo>
                <a:close/>
                <a:moveTo>
                  <a:pt x="1084" y="886"/>
                </a:moveTo>
                <a:cubicBezTo>
                  <a:pt x="1083" y="924"/>
                  <a:pt x="1068" y="947"/>
                  <a:pt x="1031" y="954"/>
                </a:cubicBezTo>
                <a:cubicBezTo>
                  <a:pt x="1007" y="959"/>
                  <a:pt x="981" y="958"/>
                  <a:pt x="957" y="956"/>
                </a:cubicBezTo>
                <a:cubicBezTo>
                  <a:pt x="928" y="954"/>
                  <a:pt x="899" y="952"/>
                  <a:pt x="870" y="952"/>
                </a:cubicBezTo>
                <a:cubicBezTo>
                  <a:pt x="838" y="952"/>
                  <a:pt x="773" y="964"/>
                  <a:pt x="752" y="933"/>
                </a:cubicBezTo>
                <a:cubicBezTo>
                  <a:pt x="740" y="915"/>
                  <a:pt x="768" y="890"/>
                  <a:pt x="776" y="875"/>
                </a:cubicBezTo>
                <a:cubicBezTo>
                  <a:pt x="783" y="860"/>
                  <a:pt x="788" y="844"/>
                  <a:pt x="789" y="828"/>
                </a:cubicBezTo>
                <a:cubicBezTo>
                  <a:pt x="793" y="742"/>
                  <a:pt x="671" y="737"/>
                  <a:pt x="614" y="753"/>
                </a:cubicBezTo>
                <a:cubicBezTo>
                  <a:pt x="583" y="761"/>
                  <a:pt x="552" y="781"/>
                  <a:pt x="542" y="813"/>
                </a:cubicBezTo>
                <a:cubicBezTo>
                  <a:pt x="531" y="847"/>
                  <a:pt x="556" y="874"/>
                  <a:pt x="577" y="896"/>
                </a:cubicBezTo>
                <a:cubicBezTo>
                  <a:pt x="594" y="914"/>
                  <a:pt x="593" y="933"/>
                  <a:pt x="582" y="955"/>
                </a:cubicBezTo>
                <a:cubicBezTo>
                  <a:pt x="578" y="965"/>
                  <a:pt x="550" y="966"/>
                  <a:pt x="541" y="967"/>
                </a:cubicBezTo>
                <a:cubicBezTo>
                  <a:pt x="499" y="974"/>
                  <a:pt x="456" y="974"/>
                  <a:pt x="414" y="981"/>
                </a:cubicBezTo>
                <a:cubicBezTo>
                  <a:pt x="378" y="987"/>
                  <a:pt x="332" y="1000"/>
                  <a:pt x="301" y="974"/>
                </a:cubicBezTo>
                <a:cubicBezTo>
                  <a:pt x="273" y="951"/>
                  <a:pt x="265" y="914"/>
                  <a:pt x="262" y="880"/>
                </a:cubicBezTo>
                <a:cubicBezTo>
                  <a:pt x="258" y="840"/>
                  <a:pt x="258" y="797"/>
                  <a:pt x="268" y="757"/>
                </a:cubicBezTo>
                <a:cubicBezTo>
                  <a:pt x="272" y="740"/>
                  <a:pt x="280" y="723"/>
                  <a:pt x="284" y="705"/>
                </a:cubicBezTo>
                <a:cubicBezTo>
                  <a:pt x="288" y="686"/>
                  <a:pt x="287" y="667"/>
                  <a:pt x="281" y="648"/>
                </a:cubicBezTo>
                <a:cubicBezTo>
                  <a:pt x="286" y="645"/>
                  <a:pt x="288" y="638"/>
                  <a:pt x="284" y="633"/>
                </a:cubicBezTo>
                <a:cubicBezTo>
                  <a:pt x="241" y="581"/>
                  <a:pt x="190" y="645"/>
                  <a:pt x="151" y="667"/>
                </a:cubicBezTo>
                <a:cubicBezTo>
                  <a:pt x="82" y="707"/>
                  <a:pt x="36" y="615"/>
                  <a:pt x="39" y="558"/>
                </a:cubicBezTo>
                <a:cubicBezTo>
                  <a:pt x="42" y="520"/>
                  <a:pt x="66" y="490"/>
                  <a:pt x="101" y="476"/>
                </a:cubicBezTo>
                <a:cubicBezTo>
                  <a:pt x="133" y="462"/>
                  <a:pt x="163" y="476"/>
                  <a:pt x="191" y="492"/>
                </a:cubicBezTo>
                <a:cubicBezTo>
                  <a:pt x="214" y="504"/>
                  <a:pt x="296" y="565"/>
                  <a:pt x="298" y="504"/>
                </a:cubicBezTo>
                <a:cubicBezTo>
                  <a:pt x="299" y="485"/>
                  <a:pt x="292" y="466"/>
                  <a:pt x="290" y="448"/>
                </a:cubicBezTo>
                <a:cubicBezTo>
                  <a:pt x="287" y="420"/>
                  <a:pt x="286" y="391"/>
                  <a:pt x="286" y="363"/>
                </a:cubicBezTo>
                <a:cubicBezTo>
                  <a:pt x="286" y="331"/>
                  <a:pt x="286" y="297"/>
                  <a:pt x="293" y="265"/>
                </a:cubicBezTo>
                <a:cubicBezTo>
                  <a:pt x="297" y="246"/>
                  <a:pt x="309" y="235"/>
                  <a:pt x="328" y="234"/>
                </a:cubicBezTo>
                <a:cubicBezTo>
                  <a:pt x="367" y="232"/>
                  <a:pt x="406" y="252"/>
                  <a:pt x="444" y="257"/>
                </a:cubicBezTo>
                <a:cubicBezTo>
                  <a:pt x="484" y="262"/>
                  <a:pt x="532" y="262"/>
                  <a:pt x="572" y="245"/>
                </a:cubicBezTo>
                <a:cubicBezTo>
                  <a:pt x="569" y="253"/>
                  <a:pt x="577" y="263"/>
                  <a:pt x="586" y="257"/>
                </a:cubicBezTo>
                <a:cubicBezTo>
                  <a:pt x="616" y="239"/>
                  <a:pt x="616" y="196"/>
                  <a:pt x="605" y="167"/>
                </a:cubicBezTo>
                <a:cubicBezTo>
                  <a:pt x="601" y="154"/>
                  <a:pt x="590" y="145"/>
                  <a:pt x="586" y="133"/>
                </a:cubicBezTo>
                <a:cubicBezTo>
                  <a:pt x="582" y="123"/>
                  <a:pt x="583" y="110"/>
                  <a:pt x="585" y="99"/>
                </a:cubicBezTo>
                <a:cubicBezTo>
                  <a:pt x="591" y="67"/>
                  <a:pt x="611" y="38"/>
                  <a:pt x="642" y="27"/>
                </a:cubicBezTo>
                <a:cubicBezTo>
                  <a:pt x="680" y="13"/>
                  <a:pt x="722" y="24"/>
                  <a:pt x="742" y="59"/>
                </a:cubicBezTo>
                <a:cubicBezTo>
                  <a:pt x="756" y="83"/>
                  <a:pt x="760" y="119"/>
                  <a:pt x="747" y="143"/>
                </a:cubicBezTo>
                <a:cubicBezTo>
                  <a:pt x="732" y="171"/>
                  <a:pt x="708" y="216"/>
                  <a:pt x="736" y="245"/>
                </a:cubicBezTo>
                <a:cubicBezTo>
                  <a:pt x="758" y="267"/>
                  <a:pt x="791" y="266"/>
                  <a:pt x="820" y="265"/>
                </a:cubicBezTo>
                <a:cubicBezTo>
                  <a:pt x="859" y="263"/>
                  <a:pt x="897" y="257"/>
                  <a:pt x="935" y="250"/>
                </a:cubicBezTo>
                <a:cubicBezTo>
                  <a:pt x="975" y="243"/>
                  <a:pt x="1019" y="230"/>
                  <a:pt x="1060" y="235"/>
                </a:cubicBezTo>
                <a:cubicBezTo>
                  <a:pt x="1069" y="263"/>
                  <a:pt x="1071" y="293"/>
                  <a:pt x="1073" y="321"/>
                </a:cubicBezTo>
                <a:cubicBezTo>
                  <a:pt x="1076" y="359"/>
                  <a:pt x="1077" y="398"/>
                  <a:pt x="1077" y="437"/>
                </a:cubicBezTo>
                <a:cubicBezTo>
                  <a:pt x="1077" y="452"/>
                  <a:pt x="1076" y="466"/>
                  <a:pt x="1075" y="480"/>
                </a:cubicBezTo>
                <a:cubicBezTo>
                  <a:pt x="1075" y="489"/>
                  <a:pt x="1076" y="500"/>
                  <a:pt x="1072" y="508"/>
                </a:cubicBezTo>
                <a:cubicBezTo>
                  <a:pt x="1065" y="522"/>
                  <a:pt x="986" y="471"/>
                  <a:pt x="974" y="468"/>
                </a:cubicBezTo>
                <a:cubicBezTo>
                  <a:pt x="942" y="458"/>
                  <a:pt x="913" y="474"/>
                  <a:pt x="897" y="501"/>
                </a:cubicBezTo>
                <a:cubicBezTo>
                  <a:pt x="873" y="539"/>
                  <a:pt x="873" y="594"/>
                  <a:pt x="886" y="636"/>
                </a:cubicBezTo>
                <a:cubicBezTo>
                  <a:pt x="896" y="664"/>
                  <a:pt x="919" y="699"/>
                  <a:pt x="951" y="703"/>
                </a:cubicBezTo>
                <a:cubicBezTo>
                  <a:pt x="989" y="709"/>
                  <a:pt x="1019" y="664"/>
                  <a:pt x="1053" y="654"/>
                </a:cubicBezTo>
                <a:cubicBezTo>
                  <a:pt x="1070" y="649"/>
                  <a:pt x="1078" y="745"/>
                  <a:pt x="1078" y="754"/>
                </a:cubicBezTo>
                <a:cubicBezTo>
                  <a:pt x="1081" y="797"/>
                  <a:pt x="1086" y="843"/>
                  <a:pt x="1084" y="8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ight Puzzle Piece"/>
          <p:cNvSpPr>
            <a:spLocks noEditPoints="1"/>
          </p:cNvSpPr>
          <p:nvPr/>
        </p:nvSpPr>
        <p:spPr bwMode="auto">
          <a:xfrm>
            <a:off x="5530853" y="1628778"/>
            <a:ext cx="4214813" cy="3014663"/>
          </a:xfrm>
          <a:custGeom>
            <a:avLst/>
            <a:gdLst>
              <a:gd name="T0" fmla="*/ 1046 w 1198"/>
              <a:gd name="T1" fmla="*/ 337 h 855"/>
              <a:gd name="T2" fmla="*/ 952 w 1198"/>
              <a:gd name="T3" fmla="*/ 345 h 855"/>
              <a:gd name="T4" fmla="*/ 949 w 1198"/>
              <a:gd name="T5" fmla="*/ 235 h 855"/>
              <a:gd name="T6" fmla="*/ 788 w 1198"/>
              <a:gd name="T7" fmla="*/ 16 h 855"/>
              <a:gd name="T8" fmla="*/ 654 w 1198"/>
              <a:gd name="T9" fmla="*/ 178 h 855"/>
              <a:gd name="T10" fmla="*/ 470 w 1198"/>
              <a:gd name="T11" fmla="*/ 132 h 855"/>
              <a:gd name="T12" fmla="*/ 451 w 1198"/>
              <a:gd name="T13" fmla="*/ 21 h 855"/>
              <a:gd name="T14" fmla="*/ 188 w 1198"/>
              <a:gd name="T15" fmla="*/ 44 h 855"/>
              <a:gd name="T16" fmla="*/ 180 w 1198"/>
              <a:gd name="T17" fmla="*/ 57 h 855"/>
              <a:gd name="T18" fmla="*/ 193 w 1198"/>
              <a:gd name="T19" fmla="*/ 348 h 855"/>
              <a:gd name="T20" fmla="*/ 106 w 1198"/>
              <a:gd name="T21" fmla="*/ 309 h 855"/>
              <a:gd name="T22" fmla="*/ 5 w 1198"/>
              <a:gd name="T23" fmla="*/ 444 h 855"/>
              <a:gd name="T24" fmla="*/ 118 w 1198"/>
              <a:gd name="T25" fmla="*/ 529 h 855"/>
              <a:gd name="T26" fmla="*/ 176 w 1198"/>
              <a:gd name="T27" fmla="*/ 492 h 855"/>
              <a:gd name="T28" fmla="*/ 195 w 1198"/>
              <a:gd name="T29" fmla="*/ 520 h 855"/>
              <a:gd name="T30" fmla="*/ 196 w 1198"/>
              <a:gd name="T31" fmla="*/ 529 h 855"/>
              <a:gd name="T32" fmla="*/ 209 w 1198"/>
              <a:gd name="T33" fmla="*/ 709 h 855"/>
              <a:gd name="T34" fmla="*/ 203 w 1198"/>
              <a:gd name="T35" fmla="*/ 790 h 855"/>
              <a:gd name="T36" fmla="*/ 444 w 1198"/>
              <a:gd name="T37" fmla="*/ 842 h 855"/>
              <a:gd name="T38" fmla="*/ 489 w 1198"/>
              <a:gd name="T39" fmla="*/ 725 h 855"/>
              <a:gd name="T40" fmla="*/ 494 w 1198"/>
              <a:gd name="T41" fmla="*/ 642 h 855"/>
              <a:gd name="T42" fmla="*/ 657 w 1198"/>
              <a:gd name="T43" fmla="*/ 664 h 855"/>
              <a:gd name="T44" fmla="*/ 606 w 1198"/>
              <a:gd name="T45" fmla="*/ 812 h 855"/>
              <a:gd name="T46" fmla="*/ 628 w 1198"/>
              <a:gd name="T47" fmla="*/ 825 h 855"/>
              <a:gd name="T48" fmla="*/ 867 w 1198"/>
              <a:gd name="T49" fmla="*/ 848 h 855"/>
              <a:gd name="T50" fmla="*/ 957 w 1198"/>
              <a:gd name="T51" fmla="*/ 694 h 855"/>
              <a:gd name="T52" fmla="*/ 971 w 1198"/>
              <a:gd name="T53" fmla="*/ 500 h 855"/>
              <a:gd name="T54" fmla="*/ 1165 w 1198"/>
              <a:gd name="T55" fmla="*/ 516 h 855"/>
              <a:gd name="T56" fmla="*/ 1130 w 1198"/>
              <a:gd name="T57" fmla="*/ 529 h 855"/>
              <a:gd name="T58" fmla="*/ 937 w 1198"/>
              <a:gd name="T59" fmla="*/ 489 h 855"/>
              <a:gd name="T60" fmla="*/ 938 w 1198"/>
              <a:gd name="T61" fmla="*/ 699 h 855"/>
              <a:gd name="T62" fmla="*/ 791 w 1198"/>
              <a:gd name="T63" fmla="*/ 829 h 855"/>
              <a:gd name="T64" fmla="*/ 638 w 1198"/>
              <a:gd name="T65" fmla="*/ 808 h 855"/>
              <a:gd name="T66" fmla="*/ 672 w 1198"/>
              <a:gd name="T67" fmla="*/ 723 h 855"/>
              <a:gd name="T68" fmla="*/ 477 w 1198"/>
              <a:gd name="T69" fmla="*/ 631 h 855"/>
              <a:gd name="T70" fmla="*/ 496 w 1198"/>
              <a:gd name="T71" fmla="*/ 783 h 855"/>
              <a:gd name="T72" fmla="*/ 407 w 1198"/>
              <a:gd name="T73" fmla="*/ 820 h 855"/>
              <a:gd name="T74" fmla="*/ 223 w 1198"/>
              <a:gd name="T75" fmla="*/ 786 h 855"/>
              <a:gd name="T76" fmla="*/ 227 w 1198"/>
              <a:gd name="T77" fmla="*/ 653 h 855"/>
              <a:gd name="T78" fmla="*/ 212 w 1198"/>
              <a:gd name="T79" fmla="*/ 518 h 855"/>
              <a:gd name="T80" fmla="*/ 193 w 1198"/>
              <a:gd name="T81" fmla="*/ 477 h 855"/>
              <a:gd name="T82" fmla="*/ 75 w 1198"/>
              <a:gd name="T83" fmla="*/ 519 h 855"/>
              <a:gd name="T84" fmla="*/ 70 w 1198"/>
              <a:gd name="T85" fmla="*/ 325 h 855"/>
              <a:gd name="T86" fmla="*/ 174 w 1198"/>
              <a:gd name="T87" fmla="*/ 364 h 855"/>
              <a:gd name="T88" fmla="*/ 221 w 1198"/>
              <a:gd name="T89" fmla="*/ 311 h 855"/>
              <a:gd name="T90" fmla="*/ 297 w 1198"/>
              <a:gd name="T91" fmla="*/ 44 h 855"/>
              <a:gd name="T92" fmla="*/ 457 w 1198"/>
              <a:gd name="T93" fmla="*/ 42 h 855"/>
              <a:gd name="T94" fmla="*/ 444 w 1198"/>
              <a:gd name="T95" fmla="*/ 143 h 855"/>
              <a:gd name="T96" fmla="*/ 612 w 1198"/>
              <a:gd name="T97" fmla="*/ 231 h 855"/>
              <a:gd name="T98" fmla="*/ 630 w 1198"/>
              <a:gd name="T99" fmla="*/ 64 h 855"/>
              <a:gd name="T100" fmla="*/ 862 w 1198"/>
              <a:gd name="T101" fmla="*/ 33 h 855"/>
              <a:gd name="T102" fmla="*/ 932 w 1198"/>
              <a:gd name="T103" fmla="*/ 160 h 855"/>
              <a:gd name="T104" fmla="*/ 929 w 1198"/>
              <a:gd name="T105" fmla="*/ 304 h 855"/>
              <a:gd name="T106" fmla="*/ 1014 w 1198"/>
              <a:gd name="T107" fmla="*/ 375 h 855"/>
              <a:gd name="T108" fmla="*/ 1090 w 1198"/>
              <a:gd name="T109" fmla="*/ 347 h 855"/>
              <a:gd name="T110" fmla="*/ 1130 w 1198"/>
              <a:gd name="T111" fmla="*/ 529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98" h="855">
                <a:moveTo>
                  <a:pt x="1122" y="331"/>
                </a:moveTo>
                <a:cubicBezTo>
                  <a:pt x="1098" y="323"/>
                  <a:pt x="1069" y="327"/>
                  <a:pt x="1046" y="337"/>
                </a:cubicBezTo>
                <a:cubicBezTo>
                  <a:pt x="1033" y="343"/>
                  <a:pt x="1023" y="352"/>
                  <a:pt x="1009" y="355"/>
                </a:cubicBezTo>
                <a:cubicBezTo>
                  <a:pt x="991" y="360"/>
                  <a:pt x="966" y="358"/>
                  <a:pt x="952" y="345"/>
                </a:cubicBezTo>
                <a:cubicBezTo>
                  <a:pt x="943" y="336"/>
                  <a:pt x="949" y="312"/>
                  <a:pt x="949" y="300"/>
                </a:cubicBezTo>
                <a:cubicBezTo>
                  <a:pt x="949" y="279"/>
                  <a:pt x="948" y="257"/>
                  <a:pt x="949" y="235"/>
                </a:cubicBezTo>
                <a:cubicBezTo>
                  <a:pt x="949" y="184"/>
                  <a:pt x="959" y="132"/>
                  <a:pt x="950" y="81"/>
                </a:cubicBezTo>
                <a:cubicBezTo>
                  <a:pt x="936" y="0"/>
                  <a:pt x="850" y="12"/>
                  <a:pt x="788" y="16"/>
                </a:cubicBezTo>
                <a:cubicBezTo>
                  <a:pt x="760" y="18"/>
                  <a:pt x="593" y="11"/>
                  <a:pt x="612" y="71"/>
                </a:cubicBezTo>
                <a:cubicBezTo>
                  <a:pt x="621" y="102"/>
                  <a:pt x="676" y="144"/>
                  <a:pt x="654" y="178"/>
                </a:cubicBezTo>
                <a:cubicBezTo>
                  <a:pt x="627" y="220"/>
                  <a:pt x="563" y="224"/>
                  <a:pt x="519" y="215"/>
                </a:cubicBezTo>
                <a:cubicBezTo>
                  <a:pt x="477" y="207"/>
                  <a:pt x="447" y="174"/>
                  <a:pt x="470" y="132"/>
                </a:cubicBezTo>
                <a:cubicBezTo>
                  <a:pt x="484" y="107"/>
                  <a:pt x="514" y="71"/>
                  <a:pt x="504" y="40"/>
                </a:cubicBezTo>
                <a:cubicBezTo>
                  <a:pt x="498" y="19"/>
                  <a:pt x="467" y="22"/>
                  <a:pt x="451" y="21"/>
                </a:cubicBezTo>
                <a:cubicBezTo>
                  <a:pt x="415" y="20"/>
                  <a:pt x="380" y="20"/>
                  <a:pt x="345" y="21"/>
                </a:cubicBezTo>
                <a:cubicBezTo>
                  <a:pt x="294" y="23"/>
                  <a:pt x="236" y="24"/>
                  <a:pt x="188" y="44"/>
                </a:cubicBezTo>
                <a:cubicBezTo>
                  <a:pt x="187" y="45"/>
                  <a:pt x="186" y="46"/>
                  <a:pt x="185" y="46"/>
                </a:cubicBezTo>
                <a:cubicBezTo>
                  <a:pt x="181" y="48"/>
                  <a:pt x="179" y="52"/>
                  <a:pt x="180" y="57"/>
                </a:cubicBezTo>
                <a:cubicBezTo>
                  <a:pt x="201" y="144"/>
                  <a:pt x="206" y="233"/>
                  <a:pt x="201" y="322"/>
                </a:cubicBezTo>
                <a:cubicBezTo>
                  <a:pt x="201" y="328"/>
                  <a:pt x="202" y="348"/>
                  <a:pt x="193" y="348"/>
                </a:cubicBezTo>
                <a:cubicBezTo>
                  <a:pt x="183" y="349"/>
                  <a:pt x="171" y="341"/>
                  <a:pt x="162" y="337"/>
                </a:cubicBezTo>
                <a:cubicBezTo>
                  <a:pt x="143" y="327"/>
                  <a:pt x="126" y="316"/>
                  <a:pt x="106" y="309"/>
                </a:cubicBezTo>
                <a:cubicBezTo>
                  <a:pt x="80" y="300"/>
                  <a:pt x="52" y="303"/>
                  <a:pt x="32" y="324"/>
                </a:cubicBezTo>
                <a:cubicBezTo>
                  <a:pt x="4" y="353"/>
                  <a:pt x="0" y="406"/>
                  <a:pt x="5" y="444"/>
                </a:cubicBezTo>
                <a:cubicBezTo>
                  <a:pt x="9" y="476"/>
                  <a:pt x="23" y="509"/>
                  <a:pt x="50" y="528"/>
                </a:cubicBezTo>
                <a:cubicBezTo>
                  <a:pt x="74" y="545"/>
                  <a:pt x="94" y="543"/>
                  <a:pt x="118" y="529"/>
                </a:cubicBezTo>
                <a:cubicBezTo>
                  <a:pt x="133" y="520"/>
                  <a:pt x="147" y="509"/>
                  <a:pt x="162" y="500"/>
                </a:cubicBezTo>
                <a:cubicBezTo>
                  <a:pt x="165" y="498"/>
                  <a:pt x="173" y="491"/>
                  <a:pt x="176" y="492"/>
                </a:cubicBezTo>
                <a:cubicBezTo>
                  <a:pt x="188" y="494"/>
                  <a:pt x="188" y="504"/>
                  <a:pt x="191" y="513"/>
                </a:cubicBezTo>
                <a:cubicBezTo>
                  <a:pt x="192" y="516"/>
                  <a:pt x="193" y="518"/>
                  <a:pt x="195" y="520"/>
                </a:cubicBezTo>
                <a:cubicBezTo>
                  <a:pt x="195" y="522"/>
                  <a:pt x="196" y="523"/>
                  <a:pt x="197" y="523"/>
                </a:cubicBezTo>
                <a:cubicBezTo>
                  <a:pt x="196" y="525"/>
                  <a:pt x="196" y="527"/>
                  <a:pt x="196" y="529"/>
                </a:cubicBezTo>
                <a:cubicBezTo>
                  <a:pt x="202" y="566"/>
                  <a:pt x="203" y="604"/>
                  <a:pt x="206" y="641"/>
                </a:cubicBezTo>
                <a:cubicBezTo>
                  <a:pt x="207" y="664"/>
                  <a:pt x="209" y="686"/>
                  <a:pt x="209" y="709"/>
                </a:cubicBezTo>
                <a:cubicBezTo>
                  <a:pt x="209" y="722"/>
                  <a:pt x="208" y="734"/>
                  <a:pt x="207" y="746"/>
                </a:cubicBezTo>
                <a:cubicBezTo>
                  <a:pt x="206" y="761"/>
                  <a:pt x="202" y="776"/>
                  <a:pt x="203" y="790"/>
                </a:cubicBezTo>
                <a:cubicBezTo>
                  <a:pt x="208" y="831"/>
                  <a:pt x="271" y="825"/>
                  <a:pt x="298" y="827"/>
                </a:cubicBezTo>
                <a:cubicBezTo>
                  <a:pt x="347" y="831"/>
                  <a:pt x="395" y="843"/>
                  <a:pt x="444" y="842"/>
                </a:cubicBezTo>
                <a:cubicBezTo>
                  <a:pt x="474" y="842"/>
                  <a:pt x="505" y="829"/>
                  <a:pt x="515" y="797"/>
                </a:cubicBezTo>
                <a:cubicBezTo>
                  <a:pt x="523" y="771"/>
                  <a:pt x="502" y="745"/>
                  <a:pt x="489" y="725"/>
                </a:cubicBezTo>
                <a:cubicBezTo>
                  <a:pt x="481" y="713"/>
                  <a:pt x="473" y="700"/>
                  <a:pt x="471" y="686"/>
                </a:cubicBezTo>
                <a:cubicBezTo>
                  <a:pt x="469" y="668"/>
                  <a:pt x="482" y="653"/>
                  <a:pt x="494" y="642"/>
                </a:cubicBezTo>
                <a:cubicBezTo>
                  <a:pt x="523" y="617"/>
                  <a:pt x="567" y="611"/>
                  <a:pt x="603" y="620"/>
                </a:cubicBezTo>
                <a:cubicBezTo>
                  <a:pt x="627" y="627"/>
                  <a:pt x="645" y="643"/>
                  <a:pt x="657" y="664"/>
                </a:cubicBezTo>
                <a:cubicBezTo>
                  <a:pt x="669" y="682"/>
                  <a:pt x="664" y="699"/>
                  <a:pt x="653" y="716"/>
                </a:cubicBezTo>
                <a:cubicBezTo>
                  <a:pt x="631" y="747"/>
                  <a:pt x="604" y="771"/>
                  <a:pt x="606" y="812"/>
                </a:cubicBezTo>
                <a:cubicBezTo>
                  <a:pt x="606" y="822"/>
                  <a:pt x="618" y="825"/>
                  <a:pt x="623" y="820"/>
                </a:cubicBezTo>
                <a:cubicBezTo>
                  <a:pt x="624" y="822"/>
                  <a:pt x="625" y="824"/>
                  <a:pt x="628" y="825"/>
                </a:cubicBezTo>
                <a:cubicBezTo>
                  <a:pt x="654" y="840"/>
                  <a:pt x="694" y="840"/>
                  <a:pt x="723" y="842"/>
                </a:cubicBezTo>
                <a:cubicBezTo>
                  <a:pt x="771" y="847"/>
                  <a:pt x="819" y="855"/>
                  <a:pt x="867" y="848"/>
                </a:cubicBezTo>
                <a:cubicBezTo>
                  <a:pt x="899" y="844"/>
                  <a:pt x="930" y="825"/>
                  <a:pt x="949" y="799"/>
                </a:cubicBezTo>
                <a:cubicBezTo>
                  <a:pt x="969" y="769"/>
                  <a:pt x="962" y="727"/>
                  <a:pt x="957" y="694"/>
                </a:cubicBezTo>
                <a:cubicBezTo>
                  <a:pt x="949" y="648"/>
                  <a:pt x="940" y="602"/>
                  <a:pt x="939" y="554"/>
                </a:cubicBezTo>
                <a:cubicBezTo>
                  <a:pt x="938" y="530"/>
                  <a:pt x="938" y="498"/>
                  <a:pt x="971" y="500"/>
                </a:cubicBezTo>
                <a:cubicBezTo>
                  <a:pt x="1016" y="503"/>
                  <a:pt x="1042" y="552"/>
                  <a:pt x="1085" y="561"/>
                </a:cubicBezTo>
                <a:cubicBezTo>
                  <a:pt x="1120" y="568"/>
                  <a:pt x="1149" y="544"/>
                  <a:pt x="1165" y="516"/>
                </a:cubicBezTo>
                <a:cubicBezTo>
                  <a:pt x="1198" y="459"/>
                  <a:pt x="1195" y="354"/>
                  <a:pt x="1122" y="331"/>
                </a:cubicBezTo>
                <a:close/>
                <a:moveTo>
                  <a:pt x="1130" y="529"/>
                </a:moveTo>
                <a:cubicBezTo>
                  <a:pt x="1089" y="567"/>
                  <a:pt x="1044" y="512"/>
                  <a:pt x="1010" y="493"/>
                </a:cubicBezTo>
                <a:cubicBezTo>
                  <a:pt x="989" y="481"/>
                  <a:pt x="959" y="472"/>
                  <a:pt x="937" y="489"/>
                </a:cubicBezTo>
                <a:cubicBezTo>
                  <a:pt x="915" y="507"/>
                  <a:pt x="918" y="540"/>
                  <a:pt x="919" y="564"/>
                </a:cubicBezTo>
                <a:cubicBezTo>
                  <a:pt x="921" y="610"/>
                  <a:pt x="929" y="655"/>
                  <a:pt x="938" y="699"/>
                </a:cubicBezTo>
                <a:cubicBezTo>
                  <a:pt x="944" y="737"/>
                  <a:pt x="948" y="777"/>
                  <a:pt x="917" y="804"/>
                </a:cubicBezTo>
                <a:cubicBezTo>
                  <a:pt x="882" y="835"/>
                  <a:pt x="835" y="833"/>
                  <a:pt x="791" y="829"/>
                </a:cubicBezTo>
                <a:cubicBezTo>
                  <a:pt x="747" y="825"/>
                  <a:pt x="703" y="822"/>
                  <a:pt x="660" y="814"/>
                </a:cubicBezTo>
                <a:cubicBezTo>
                  <a:pt x="653" y="813"/>
                  <a:pt x="644" y="812"/>
                  <a:pt x="638" y="808"/>
                </a:cubicBezTo>
                <a:cubicBezTo>
                  <a:pt x="633" y="805"/>
                  <a:pt x="629" y="806"/>
                  <a:pt x="626" y="809"/>
                </a:cubicBezTo>
                <a:cubicBezTo>
                  <a:pt x="625" y="773"/>
                  <a:pt x="653" y="751"/>
                  <a:pt x="672" y="723"/>
                </a:cubicBezTo>
                <a:cubicBezTo>
                  <a:pt x="691" y="695"/>
                  <a:pt x="685" y="664"/>
                  <a:pt x="665" y="639"/>
                </a:cubicBezTo>
                <a:cubicBezTo>
                  <a:pt x="619" y="582"/>
                  <a:pt x="530" y="585"/>
                  <a:pt x="477" y="631"/>
                </a:cubicBezTo>
                <a:cubicBezTo>
                  <a:pt x="454" y="651"/>
                  <a:pt x="445" y="679"/>
                  <a:pt x="456" y="708"/>
                </a:cubicBezTo>
                <a:cubicBezTo>
                  <a:pt x="467" y="733"/>
                  <a:pt x="494" y="755"/>
                  <a:pt x="496" y="783"/>
                </a:cubicBezTo>
                <a:cubicBezTo>
                  <a:pt x="498" y="798"/>
                  <a:pt x="484" y="813"/>
                  <a:pt x="470" y="818"/>
                </a:cubicBezTo>
                <a:cubicBezTo>
                  <a:pt x="451" y="825"/>
                  <a:pt x="427" y="822"/>
                  <a:pt x="407" y="820"/>
                </a:cubicBezTo>
                <a:cubicBezTo>
                  <a:pt x="357" y="816"/>
                  <a:pt x="309" y="808"/>
                  <a:pt x="259" y="805"/>
                </a:cubicBezTo>
                <a:cubicBezTo>
                  <a:pt x="247" y="805"/>
                  <a:pt x="224" y="801"/>
                  <a:pt x="223" y="786"/>
                </a:cubicBezTo>
                <a:cubicBezTo>
                  <a:pt x="221" y="772"/>
                  <a:pt x="227" y="754"/>
                  <a:pt x="228" y="740"/>
                </a:cubicBezTo>
                <a:cubicBezTo>
                  <a:pt x="230" y="711"/>
                  <a:pt x="229" y="682"/>
                  <a:pt x="227" y="653"/>
                </a:cubicBezTo>
                <a:cubicBezTo>
                  <a:pt x="224" y="610"/>
                  <a:pt x="223" y="566"/>
                  <a:pt x="216" y="524"/>
                </a:cubicBezTo>
                <a:cubicBezTo>
                  <a:pt x="215" y="521"/>
                  <a:pt x="214" y="519"/>
                  <a:pt x="212" y="518"/>
                </a:cubicBezTo>
                <a:cubicBezTo>
                  <a:pt x="213" y="516"/>
                  <a:pt x="213" y="513"/>
                  <a:pt x="212" y="510"/>
                </a:cubicBezTo>
                <a:cubicBezTo>
                  <a:pt x="205" y="497"/>
                  <a:pt x="206" y="485"/>
                  <a:pt x="193" y="477"/>
                </a:cubicBezTo>
                <a:cubicBezTo>
                  <a:pt x="180" y="469"/>
                  <a:pt x="169" y="472"/>
                  <a:pt x="158" y="479"/>
                </a:cubicBezTo>
                <a:cubicBezTo>
                  <a:pt x="135" y="491"/>
                  <a:pt x="103" y="529"/>
                  <a:pt x="75" y="519"/>
                </a:cubicBezTo>
                <a:cubicBezTo>
                  <a:pt x="42" y="508"/>
                  <a:pt x="27" y="467"/>
                  <a:pt x="24" y="436"/>
                </a:cubicBezTo>
                <a:cubicBezTo>
                  <a:pt x="21" y="400"/>
                  <a:pt x="26" y="334"/>
                  <a:pt x="70" y="325"/>
                </a:cubicBezTo>
                <a:cubicBezTo>
                  <a:pt x="84" y="322"/>
                  <a:pt x="100" y="327"/>
                  <a:pt x="112" y="333"/>
                </a:cubicBezTo>
                <a:cubicBezTo>
                  <a:pt x="133" y="343"/>
                  <a:pt x="152" y="355"/>
                  <a:pt x="174" y="364"/>
                </a:cubicBezTo>
                <a:cubicBezTo>
                  <a:pt x="187" y="369"/>
                  <a:pt x="201" y="371"/>
                  <a:pt x="212" y="361"/>
                </a:cubicBezTo>
                <a:cubicBezTo>
                  <a:pt x="224" y="352"/>
                  <a:pt x="221" y="324"/>
                  <a:pt x="221" y="311"/>
                </a:cubicBezTo>
                <a:cubicBezTo>
                  <a:pt x="225" y="227"/>
                  <a:pt x="221" y="143"/>
                  <a:pt x="201" y="60"/>
                </a:cubicBezTo>
                <a:cubicBezTo>
                  <a:pt x="231" y="49"/>
                  <a:pt x="265" y="46"/>
                  <a:pt x="297" y="44"/>
                </a:cubicBezTo>
                <a:cubicBezTo>
                  <a:pt x="336" y="41"/>
                  <a:pt x="375" y="40"/>
                  <a:pt x="413" y="40"/>
                </a:cubicBezTo>
                <a:cubicBezTo>
                  <a:pt x="428" y="40"/>
                  <a:pt x="442" y="41"/>
                  <a:pt x="457" y="42"/>
                </a:cubicBezTo>
                <a:cubicBezTo>
                  <a:pt x="465" y="42"/>
                  <a:pt x="476" y="41"/>
                  <a:pt x="484" y="45"/>
                </a:cubicBezTo>
                <a:cubicBezTo>
                  <a:pt x="499" y="52"/>
                  <a:pt x="448" y="131"/>
                  <a:pt x="444" y="143"/>
                </a:cubicBezTo>
                <a:cubicBezTo>
                  <a:pt x="434" y="175"/>
                  <a:pt x="451" y="204"/>
                  <a:pt x="477" y="220"/>
                </a:cubicBezTo>
                <a:cubicBezTo>
                  <a:pt x="515" y="244"/>
                  <a:pt x="571" y="244"/>
                  <a:pt x="612" y="231"/>
                </a:cubicBezTo>
                <a:cubicBezTo>
                  <a:pt x="641" y="221"/>
                  <a:pt x="675" y="198"/>
                  <a:pt x="679" y="166"/>
                </a:cubicBezTo>
                <a:cubicBezTo>
                  <a:pt x="685" y="128"/>
                  <a:pt x="640" y="98"/>
                  <a:pt x="630" y="64"/>
                </a:cubicBezTo>
                <a:cubicBezTo>
                  <a:pt x="625" y="47"/>
                  <a:pt x="721" y="39"/>
                  <a:pt x="730" y="39"/>
                </a:cubicBezTo>
                <a:cubicBezTo>
                  <a:pt x="774" y="36"/>
                  <a:pt x="819" y="31"/>
                  <a:pt x="862" y="33"/>
                </a:cubicBezTo>
                <a:cubicBezTo>
                  <a:pt x="900" y="34"/>
                  <a:pt x="923" y="49"/>
                  <a:pt x="931" y="86"/>
                </a:cubicBezTo>
                <a:cubicBezTo>
                  <a:pt x="935" y="110"/>
                  <a:pt x="934" y="136"/>
                  <a:pt x="932" y="160"/>
                </a:cubicBezTo>
                <a:cubicBezTo>
                  <a:pt x="930" y="189"/>
                  <a:pt x="929" y="218"/>
                  <a:pt x="929" y="247"/>
                </a:cubicBezTo>
                <a:cubicBezTo>
                  <a:pt x="929" y="266"/>
                  <a:pt x="929" y="285"/>
                  <a:pt x="929" y="304"/>
                </a:cubicBezTo>
                <a:cubicBezTo>
                  <a:pt x="929" y="318"/>
                  <a:pt x="924" y="336"/>
                  <a:pt x="931" y="349"/>
                </a:cubicBezTo>
                <a:cubicBezTo>
                  <a:pt x="946" y="378"/>
                  <a:pt x="986" y="381"/>
                  <a:pt x="1014" y="375"/>
                </a:cubicBezTo>
                <a:cubicBezTo>
                  <a:pt x="1028" y="372"/>
                  <a:pt x="1038" y="363"/>
                  <a:pt x="1051" y="357"/>
                </a:cubicBezTo>
                <a:cubicBezTo>
                  <a:pt x="1063" y="351"/>
                  <a:pt x="1077" y="348"/>
                  <a:pt x="1090" y="347"/>
                </a:cubicBezTo>
                <a:cubicBezTo>
                  <a:pt x="1124" y="345"/>
                  <a:pt x="1149" y="364"/>
                  <a:pt x="1159" y="396"/>
                </a:cubicBezTo>
                <a:cubicBezTo>
                  <a:pt x="1173" y="438"/>
                  <a:pt x="1163" y="498"/>
                  <a:pt x="1130" y="5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31567">
            <a:off x="5881087" y="2777068"/>
            <a:ext cx="3163775" cy="64633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5875">
                  <a:noFill/>
                  <a:round/>
                </a:ln>
                <a:solidFill>
                  <a:srgbClr val="008F01"/>
                </a:solidFill>
                <a:latin typeface="Chewy" panose="02000000000000000000" pitchFamily="2" charset="0"/>
                <a:ea typeface="Chewy" panose="02000000000000000000" pitchFamily="2" charset="0"/>
              </a:rPr>
              <a:t>Rationale</a:t>
            </a:r>
            <a:endParaRPr lang="en-US" sz="3600" dirty="0">
              <a:ln w="15875">
                <a:noFill/>
                <a:round/>
              </a:ln>
              <a:solidFill>
                <a:srgbClr val="008F0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9" name="hand_green_p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859">
            <a:off x="8240156" y="3353383"/>
            <a:ext cx="2909163" cy="3702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37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 animBg="1"/>
      <p:bldP spid="15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/>
            </a:gs>
            <a:gs pos="100000">
              <a:srgbClr val="E1E1E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arrow"/>
          <p:cNvSpPr>
            <a:spLocks/>
          </p:cNvSpPr>
          <p:nvPr/>
        </p:nvSpPr>
        <p:spPr bwMode="auto">
          <a:xfrm>
            <a:off x="1412875" y="2094379"/>
            <a:ext cx="5573712" cy="3146425"/>
          </a:xfrm>
          <a:custGeom>
            <a:avLst/>
            <a:gdLst>
              <a:gd name="T0" fmla="*/ 1187 w 1194"/>
              <a:gd name="T1" fmla="*/ 42 h 673"/>
              <a:gd name="T2" fmla="*/ 1088 w 1194"/>
              <a:gd name="T3" fmla="*/ 2 h 673"/>
              <a:gd name="T4" fmla="*/ 1082 w 1194"/>
              <a:gd name="T5" fmla="*/ 23 h 673"/>
              <a:gd name="T6" fmla="*/ 1143 w 1194"/>
              <a:gd name="T7" fmla="*/ 42 h 673"/>
              <a:gd name="T8" fmla="*/ 634 w 1194"/>
              <a:gd name="T9" fmla="*/ 226 h 673"/>
              <a:gd name="T10" fmla="*/ 400 w 1194"/>
              <a:gd name="T11" fmla="*/ 432 h 673"/>
              <a:gd name="T12" fmla="*/ 94 w 1194"/>
              <a:gd name="T13" fmla="*/ 613 h 673"/>
              <a:gd name="T14" fmla="*/ 13 w 1194"/>
              <a:gd name="T15" fmla="*/ 647 h 673"/>
              <a:gd name="T16" fmla="*/ 19 w 1194"/>
              <a:gd name="T17" fmla="*/ 668 h 673"/>
              <a:gd name="T18" fmla="*/ 311 w 1194"/>
              <a:gd name="T19" fmla="*/ 520 h 673"/>
              <a:gd name="T20" fmla="*/ 578 w 1194"/>
              <a:gd name="T21" fmla="*/ 307 h 673"/>
              <a:gd name="T22" fmla="*/ 681 w 1194"/>
              <a:gd name="T23" fmla="*/ 216 h 673"/>
              <a:gd name="T24" fmla="*/ 821 w 1194"/>
              <a:gd name="T25" fmla="*/ 136 h 673"/>
              <a:gd name="T26" fmla="*/ 1126 w 1194"/>
              <a:gd name="T27" fmla="*/ 65 h 673"/>
              <a:gd name="T28" fmla="*/ 1157 w 1194"/>
              <a:gd name="T29" fmla="*/ 63 h 673"/>
              <a:gd name="T30" fmla="*/ 1106 w 1194"/>
              <a:gd name="T31" fmla="*/ 114 h 673"/>
              <a:gd name="T32" fmla="*/ 1118 w 1194"/>
              <a:gd name="T33" fmla="*/ 125 h 673"/>
              <a:gd name="T34" fmla="*/ 1188 w 1194"/>
              <a:gd name="T35" fmla="*/ 62 h 673"/>
              <a:gd name="T36" fmla="*/ 1192 w 1194"/>
              <a:gd name="T37" fmla="*/ 55 h 673"/>
              <a:gd name="T38" fmla="*/ 1187 w 1194"/>
              <a:gd name="T39" fmla="*/ 42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94" h="673">
                <a:moveTo>
                  <a:pt x="1187" y="42"/>
                </a:moveTo>
                <a:cubicBezTo>
                  <a:pt x="1157" y="23"/>
                  <a:pt x="1124" y="7"/>
                  <a:pt x="1088" y="2"/>
                </a:cubicBezTo>
                <a:cubicBezTo>
                  <a:pt x="1075" y="0"/>
                  <a:pt x="1069" y="21"/>
                  <a:pt x="1082" y="23"/>
                </a:cubicBezTo>
                <a:cubicBezTo>
                  <a:pt x="1104" y="26"/>
                  <a:pt x="1124" y="33"/>
                  <a:pt x="1143" y="42"/>
                </a:cubicBezTo>
                <a:cubicBezTo>
                  <a:pt x="960" y="55"/>
                  <a:pt x="777" y="105"/>
                  <a:pt x="634" y="226"/>
                </a:cubicBezTo>
                <a:cubicBezTo>
                  <a:pt x="555" y="294"/>
                  <a:pt x="485" y="370"/>
                  <a:pt x="400" y="432"/>
                </a:cubicBezTo>
                <a:cubicBezTo>
                  <a:pt x="305" y="503"/>
                  <a:pt x="202" y="564"/>
                  <a:pt x="94" y="613"/>
                </a:cubicBezTo>
                <a:cubicBezTo>
                  <a:pt x="67" y="625"/>
                  <a:pt x="40" y="637"/>
                  <a:pt x="13" y="647"/>
                </a:cubicBezTo>
                <a:cubicBezTo>
                  <a:pt x="0" y="652"/>
                  <a:pt x="6" y="673"/>
                  <a:pt x="19" y="668"/>
                </a:cubicBezTo>
                <a:cubicBezTo>
                  <a:pt x="121" y="629"/>
                  <a:pt x="218" y="578"/>
                  <a:pt x="311" y="520"/>
                </a:cubicBezTo>
                <a:cubicBezTo>
                  <a:pt x="408" y="459"/>
                  <a:pt x="495" y="387"/>
                  <a:pt x="578" y="307"/>
                </a:cubicBezTo>
                <a:cubicBezTo>
                  <a:pt x="611" y="276"/>
                  <a:pt x="644" y="244"/>
                  <a:pt x="681" y="216"/>
                </a:cubicBezTo>
                <a:cubicBezTo>
                  <a:pt x="724" y="183"/>
                  <a:pt x="772" y="158"/>
                  <a:pt x="821" y="136"/>
                </a:cubicBezTo>
                <a:cubicBezTo>
                  <a:pt x="917" y="94"/>
                  <a:pt x="1022" y="73"/>
                  <a:pt x="1126" y="65"/>
                </a:cubicBezTo>
                <a:cubicBezTo>
                  <a:pt x="1136" y="64"/>
                  <a:pt x="1147" y="63"/>
                  <a:pt x="1157" y="63"/>
                </a:cubicBezTo>
                <a:cubicBezTo>
                  <a:pt x="1138" y="78"/>
                  <a:pt x="1122" y="94"/>
                  <a:pt x="1106" y="114"/>
                </a:cubicBezTo>
                <a:cubicBezTo>
                  <a:pt x="1099" y="122"/>
                  <a:pt x="1111" y="134"/>
                  <a:pt x="1118" y="125"/>
                </a:cubicBezTo>
                <a:cubicBezTo>
                  <a:pt x="1139" y="100"/>
                  <a:pt x="1160" y="79"/>
                  <a:pt x="1188" y="62"/>
                </a:cubicBezTo>
                <a:cubicBezTo>
                  <a:pt x="1191" y="60"/>
                  <a:pt x="1192" y="57"/>
                  <a:pt x="1192" y="55"/>
                </a:cubicBezTo>
                <a:cubicBezTo>
                  <a:pt x="1194" y="50"/>
                  <a:pt x="1192" y="45"/>
                  <a:pt x="1187" y="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urve arrow"/>
          <p:cNvSpPr>
            <a:spLocks/>
          </p:cNvSpPr>
          <p:nvPr/>
        </p:nvSpPr>
        <p:spPr bwMode="auto">
          <a:xfrm>
            <a:off x="1468438" y="1391923"/>
            <a:ext cx="5465762" cy="3557588"/>
          </a:xfrm>
          <a:custGeom>
            <a:avLst/>
            <a:gdLst>
              <a:gd name="T0" fmla="*/ 1165 w 1171"/>
              <a:gd name="T1" fmla="*/ 42 h 761"/>
              <a:gd name="T2" fmla="*/ 1066 w 1171"/>
              <a:gd name="T3" fmla="*/ 2 h 761"/>
              <a:gd name="T4" fmla="*/ 1060 w 1171"/>
              <a:gd name="T5" fmla="*/ 23 h 761"/>
              <a:gd name="T6" fmla="*/ 1119 w 1171"/>
              <a:gd name="T7" fmla="*/ 41 h 761"/>
              <a:gd name="T8" fmla="*/ 913 w 1171"/>
              <a:gd name="T9" fmla="*/ 63 h 761"/>
              <a:gd name="T10" fmla="*/ 647 w 1171"/>
              <a:gd name="T11" fmla="*/ 156 h 761"/>
              <a:gd name="T12" fmla="*/ 150 w 1171"/>
              <a:gd name="T13" fmla="*/ 524 h 761"/>
              <a:gd name="T14" fmla="*/ 7 w 1171"/>
              <a:gd name="T15" fmla="*/ 738 h 761"/>
              <a:gd name="T16" fmla="*/ 26 w 1171"/>
              <a:gd name="T17" fmla="*/ 749 h 761"/>
              <a:gd name="T18" fmla="*/ 162 w 1171"/>
              <a:gd name="T19" fmla="*/ 543 h 761"/>
              <a:gd name="T20" fmla="*/ 359 w 1171"/>
              <a:gd name="T21" fmla="*/ 348 h 761"/>
              <a:gd name="T22" fmla="*/ 664 w 1171"/>
              <a:gd name="T23" fmla="*/ 172 h 761"/>
              <a:gd name="T24" fmla="*/ 933 w 1171"/>
              <a:gd name="T25" fmla="*/ 81 h 761"/>
              <a:gd name="T26" fmla="*/ 1127 w 1171"/>
              <a:gd name="T27" fmla="*/ 62 h 761"/>
              <a:gd name="T28" fmla="*/ 1078 w 1171"/>
              <a:gd name="T29" fmla="*/ 99 h 761"/>
              <a:gd name="T30" fmla="*/ 1090 w 1171"/>
              <a:gd name="T31" fmla="*/ 111 h 761"/>
              <a:gd name="T32" fmla="*/ 1166 w 1171"/>
              <a:gd name="T33" fmla="*/ 60 h 761"/>
              <a:gd name="T34" fmla="*/ 1170 w 1171"/>
              <a:gd name="T35" fmla="*/ 55 h 761"/>
              <a:gd name="T36" fmla="*/ 1165 w 1171"/>
              <a:gd name="T37" fmla="*/ 42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71" h="761">
                <a:moveTo>
                  <a:pt x="1165" y="42"/>
                </a:moveTo>
                <a:cubicBezTo>
                  <a:pt x="1135" y="23"/>
                  <a:pt x="1102" y="7"/>
                  <a:pt x="1066" y="2"/>
                </a:cubicBezTo>
                <a:cubicBezTo>
                  <a:pt x="1052" y="0"/>
                  <a:pt x="1047" y="21"/>
                  <a:pt x="1060" y="23"/>
                </a:cubicBezTo>
                <a:cubicBezTo>
                  <a:pt x="1081" y="26"/>
                  <a:pt x="1100" y="32"/>
                  <a:pt x="1119" y="41"/>
                </a:cubicBezTo>
                <a:cubicBezTo>
                  <a:pt x="1050" y="43"/>
                  <a:pt x="981" y="49"/>
                  <a:pt x="913" y="63"/>
                </a:cubicBezTo>
                <a:cubicBezTo>
                  <a:pt x="821" y="82"/>
                  <a:pt x="732" y="117"/>
                  <a:pt x="647" y="156"/>
                </a:cubicBezTo>
                <a:cubicBezTo>
                  <a:pt x="456" y="244"/>
                  <a:pt x="281" y="358"/>
                  <a:pt x="150" y="524"/>
                </a:cubicBezTo>
                <a:cubicBezTo>
                  <a:pt x="97" y="592"/>
                  <a:pt x="52" y="665"/>
                  <a:pt x="7" y="738"/>
                </a:cubicBezTo>
                <a:cubicBezTo>
                  <a:pt x="0" y="750"/>
                  <a:pt x="19" y="761"/>
                  <a:pt x="26" y="749"/>
                </a:cubicBezTo>
                <a:cubicBezTo>
                  <a:pt x="69" y="679"/>
                  <a:pt x="112" y="609"/>
                  <a:pt x="162" y="543"/>
                </a:cubicBezTo>
                <a:cubicBezTo>
                  <a:pt x="219" y="470"/>
                  <a:pt x="286" y="404"/>
                  <a:pt x="359" y="348"/>
                </a:cubicBezTo>
                <a:cubicBezTo>
                  <a:pt x="453" y="277"/>
                  <a:pt x="557" y="221"/>
                  <a:pt x="664" y="172"/>
                </a:cubicBezTo>
                <a:cubicBezTo>
                  <a:pt x="750" y="132"/>
                  <a:pt x="840" y="100"/>
                  <a:pt x="933" y="81"/>
                </a:cubicBezTo>
                <a:cubicBezTo>
                  <a:pt x="997" y="69"/>
                  <a:pt x="1062" y="64"/>
                  <a:pt x="1127" y="62"/>
                </a:cubicBezTo>
                <a:cubicBezTo>
                  <a:pt x="1109" y="72"/>
                  <a:pt x="1092" y="82"/>
                  <a:pt x="1078" y="99"/>
                </a:cubicBezTo>
                <a:cubicBezTo>
                  <a:pt x="1071" y="107"/>
                  <a:pt x="1083" y="119"/>
                  <a:pt x="1090" y="111"/>
                </a:cubicBezTo>
                <a:cubicBezTo>
                  <a:pt x="1111" y="85"/>
                  <a:pt x="1139" y="77"/>
                  <a:pt x="1166" y="60"/>
                </a:cubicBezTo>
                <a:cubicBezTo>
                  <a:pt x="1168" y="59"/>
                  <a:pt x="1169" y="57"/>
                  <a:pt x="1170" y="55"/>
                </a:cubicBezTo>
                <a:cubicBezTo>
                  <a:pt x="1171" y="50"/>
                  <a:pt x="1170" y="45"/>
                  <a:pt x="1165" y="42"/>
                </a:cubicBezTo>
                <a:close/>
              </a:path>
            </a:pathLst>
          </a:custGeom>
          <a:solidFill>
            <a:srgbClr val="008F0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down arrow"/>
          <p:cNvSpPr>
            <a:spLocks/>
          </p:cNvSpPr>
          <p:nvPr/>
        </p:nvSpPr>
        <p:spPr bwMode="auto">
          <a:xfrm>
            <a:off x="1509716" y="1672526"/>
            <a:ext cx="5532437" cy="2898775"/>
          </a:xfrm>
          <a:custGeom>
            <a:avLst/>
            <a:gdLst>
              <a:gd name="T0" fmla="*/ 1184 w 1185"/>
              <a:gd name="T1" fmla="*/ 606 h 620"/>
              <a:gd name="T2" fmla="*/ 1150 w 1185"/>
              <a:gd name="T3" fmla="*/ 505 h 620"/>
              <a:gd name="T4" fmla="*/ 1131 w 1185"/>
              <a:gd name="T5" fmla="*/ 516 h 620"/>
              <a:gd name="T6" fmla="*/ 1155 w 1185"/>
              <a:gd name="T7" fmla="*/ 572 h 620"/>
              <a:gd name="T8" fmla="*/ 909 w 1185"/>
              <a:gd name="T9" fmla="*/ 355 h 620"/>
              <a:gd name="T10" fmla="*/ 433 w 1185"/>
              <a:gd name="T11" fmla="*/ 93 h 620"/>
              <a:gd name="T12" fmla="*/ 14 w 1185"/>
              <a:gd name="T13" fmla="*/ 1 h 620"/>
              <a:gd name="T14" fmla="*/ 14 w 1185"/>
              <a:gd name="T15" fmla="*/ 23 h 620"/>
              <a:gd name="T16" fmla="*/ 1021 w 1185"/>
              <a:gd name="T17" fmla="*/ 473 h 620"/>
              <a:gd name="T18" fmla="*/ 1144 w 1185"/>
              <a:gd name="T19" fmla="*/ 591 h 620"/>
              <a:gd name="T20" fmla="*/ 1084 w 1185"/>
              <a:gd name="T21" fmla="*/ 578 h 620"/>
              <a:gd name="T22" fmla="*/ 1084 w 1185"/>
              <a:gd name="T23" fmla="*/ 595 h 620"/>
              <a:gd name="T24" fmla="*/ 1169 w 1185"/>
              <a:gd name="T25" fmla="*/ 619 h 620"/>
              <a:gd name="T26" fmla="*/ 1173 w 1185"/>
              <a:gd name="T27" fmla="*/ 620 h 620"/>
              <a:gd name="T28" fmla="*/ 1178 w 1185"/>
              <a:gd name="T29" fmla="*/ 619 h 620"/>
              <a:gd name="T30" fmla="*/ 1184 w 1185"/>
              <a:gd name="T31" fmla="*/ 606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85" h="620">
                <a:moveTo>
                  <a:pt x="1184" y="606"/>
                </a:moveTo>
                <a:cubicBezTo>
                  <a:pt x="1179" y="570"/>
                  <a:pt x="1169" y="536"/>
                  <a:pt x="1150" y="505"/>
                </a:cubicBezTo>
                <a:cubicBezTo>
                  <a:pt x="1142" y="493"/>
                  <a:pt x="1124" y="504"/>
                  <a:pt x="1131" y="516"/>
                </a:cubicBezTo>
                <a:cubicBezTo>
                  <a:pt x="1142" y="533"/>
                  <a:pt x="1150" y="552"/>
                  <a:pt x="1155" y="572"/>
                </a:cubicBezTo>
                <a:cubicBezTo>
                  <a:pt x="1081" y="492"/>
                  <a:pt x="997" y="421"/>
                  <a:pt x="909" y="355"/>
                </a:cubicBezTo>
                <a:cubicBezTo>
                  <a:pt x="764" y="246"/>
                  <a:pt x="604" y="157"/>
                  <a:pt x="433" y="93"/>
                </a:cubicBezTo>
                <a:cubicBezTo>
                  <a:pt x="299" y="43"/>
                  <a:pt x="157" y="11"/>
                  <a:pt x="14" y="1"/>
                </a:cubicBezTo>
                <a:cubicBezTo>
                  <a:pt x="0" y="0"/>
                  <a:pt x="0" y="22"/>
                  <a:pt x="14" y="23"/>
                </a:cubicBezTo>
                <a:cubicBezTo>
                  <a:pt x="389" y="49"/>
                  <a:pt x="741" y="228"/>
                  <a:pt x="1021" y="473"/>
                </a:cubicBezTo>
                <a:cubicBezTo>
                  <a:pt x="1063" y="510"/>
                  <a:pt x="1105" y="550"/>
                  <a:pt x="1144" y="591"/>
                </a:cubicBezTo>
                <a:cubicBezTo>
                  <a:pt x="1125" y="584"/>
                  <a:pt x="1106" y="578"/>
                  <a:pt x="1084" y="578"/>
                </a:cubicBezTo>
                <a:cubicBezTo>
                  <a:pt x="1073" y="578"/>
                  <a:pt x="1073" y="595"/>
                  <a:pt x="1084" y="595"/>
                </a:cubicBezTo>
                <a:cubicBezTo>
                  <a:pt x="1116" y="594"/>
                  <a:pt x="1140" y="609"/>
                  <a:pt x="1169" y="619"/>
                </a:cubicBezTo>
                <a:cubicBezTo>
                  <a:pt x="1171" y="620"/>
                  <a:pt x="1172" y="620"/>
                  <a:pt x="1173" y="620"/>
                </a:cubicBezTo>
                <a:cubicBezTo>
                  <a:pt x="1175" y="620"/>
                  <a:pt x="1177" y="620"/>
                  <a:pt x="1178" y="619"/>
                </a:cubicBezTo>
                <a:cubicBezTo>
                  <a:pt x="1182" y="616"/>
                  <a:pt x="1185" y="611"/>
                  <a:pt x="1184" y="60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graph side row"/>
          <p:cNvSpPr>
            <a:spLocks/>
          </p:cNvSpPr>
          <p:nvPr/>
        </p:nvSpPr>
        <p:spPr bwMode="auto">
          <a:xfrm>
            <a:off x="893763" y="937901"/>
            <a:ext cx="461962" cy="5002213"/>
          </a:xfrm>
          <a:custGeom>
            <a:avLst/>
            <a:gdLst>
              <a:gd name="T0" fmla="*/ 88 w 99"/>
              <a:gd name="T1" fmla="*/ 36 h 1070"/>
              <a:gd name="T2" fmla="*/ 52 w 99"/>
              <a:gd name="T3" fmla="*/ 9 h 1070"/>
              <a:gd name="T4" fmla="*/ 33 w 99"/>
              <a:gd name="T5" fmla="*/ 12 h 1070"/>
              <a:gd name="T6" fmla="*/ 33 w 99"/>
              <a:gd name="T7" fmla="*/ 15 h 1070"/>
              <a:gd name="T8" fmla="*/ 7 w 99"/>
              <a:gd name="T9" fmla="*/ 59 h 1070"/>
              <a:gd name="T10" fmla="*/ 23 w 99"/>
              <a:gd name="T11" fmla="*/ 69 h 1070"/>
              <a:gd name="T12" fmla="*/ 33 w 99"/>
              <a:gd name="T13" fmla="*/ 52 h 1070"/>
              <a:gd name="T14" fmla="*/ 33 w 99"/>
              <a:gd name="T15" fmla="*/ 522 h 1070"/>
              <a:gd name="T16" fmla="*/ 33 w 99"/>
              <a:gd name="T17" fmla="*/ 1058 h 1070"/>
              <a:gd name="T18" fmla="*/ 53 w 99"/>
              <a:gd name="T19" fmla="*/ 1058 h 1070"/>
              <a:gd name="T20" fmla="*/ 53 w 99"/>
              <a:gd name="T21" fmla="*/ 513 h 1070"/>
              <a:gd name="T22" fmla="*/ 53 w 99"/>
              <a:gd name="T23" fmla="*/ 35 h 1070"/>
              <a:gd name="T24" fmla="*/ 78 w 99"/>
              <a:gd name="T25" fmla="*/ 52 h 1070"/>
              <a:gd name="T26" fmla="*/ 88 w 99"/>
              <a:gd name="T27" fmla="*/ 36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9" h="1070">
                <a:moveTo>
                  <a:pt x="88" y="36"/>
                </a:moveTo>
                <a:cubicBezTo>
                  <a:pt x="74" y="30"/>
                  <a:pt x="64" y="18"/>
                  <a:pt x="52" y="9"/>
                </a:cubicBezTo>
                <a:cubicBezTo>
                  <a:pt x="50" y="0"/>
                  <a:pt x="33" y="0"/>
                  <a:pt x="33" y="12"/>
                </a:cubicBezTo>
                <a:cubicBezTo>
                  <a:pt x="33" y="13"/>
                  <a:pt x="33" y="14"/>
                  <a:pt x="33" y="15"/>
                </a:cubicBezTo>
                <a:cubicBezTo>
                  <a:pt x="23" y="29"/>
                  <a:pt x="15" y="44"/>
                  <a:pt x="7" y="59"/>
                </a:cubicBezTo>
                <a:cubicBezTo>
                  <a:pt x="0" y="70"/>
                  <a:pt x="17" y="80"/>
                  <a:pt x="23" y="69"/>
                </a:cubicBezTo>
                <a:cubicBezTo>
                  <a:pt x="27" y="63"/>
                  <a:pt x="30" y="58"/>
                  <a:pt x="33" y="52"/>
                </a:cubicBezTo>
                <a:cubicBezTo>
                  <a:pt x="33" y="209"/>
                  <a:pt x="32" y="365"/>
                  <a:pt x="33" y="522"/>
                </a:cubicBezTo>
                <a:cubicBezTo>
                  <a:pt x="34" y="701"/>
                  <a:pt x="34" y="879"/>
                  <a:pt x="33" y="1058"/>
                </a:cubicBezTo>
                <a:cubicBezTo>
                  <a:pt x="33" y="1070"/>
                  <a:pt x="53" y="1070"/>
                  <a:pt x="53" y="1058"/>
                </a:cubicBezTo>
                <a:cubicBezTo>
                  <a:pt x="54" y="876"/>
                  <a:pt x="54" y="695"/>
                  <a:pt x="53" y="513"/>
                </a:cubicBezTo>
                <a:cubicBezTo>
                  <a:pt x="52" y="354"/>
                  <a:pt x="53" y="194"/>
                  <a:pt x="53" y="35"/>
                </a:cubicBezTo>
                <a:cubicBezTo>
                  <a:pt x="61" y="41"/>
                  <a:pt x="68" y="48"/>
                  <a:pt x="78" y="52"/>
                </a:cubicBezTo>
                <a:cubicBezTo>
                  <a:pt x="90" y="57"/>
                  <a:pt x="99" y="41"/>
                  <a:pt x="88" y="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graph bottom row"/>
          <p:cNvSpPr>
            <a:spLocks/>
          </p:cNvSpPr>
          <p:nvPr/>
        </p:nvSpPr>
        <p:spPr bwMode="auto">
          <a:xfrm>
            <a:off x="963613" y="5663886"/>
            <a:ext cx="7889874" cy="463550"/>
          </a:xfrm>
          <a:custGeom>
            <a:avLst/>
            <a:gdLst>
              <a:gd name="T0" fmla="*/ 1683 w 1690"/>
              <a:gd name="T1" fmla="*/ 33 h 99"/>
              <a:gd name="T2" fmla="*/ 1624 w 1690"/>
              <a:gd name="T3" fmla="*/ 8 h 99"/>
              <a:gd name="T4" fmla="*/ 1614 w 1690"/>
              <a:gd name="T5" fmla="*/ 24 h 99"/>
              <a:gd name="T6" fmla="*/ 1639 w 1690"/>
              <a:gd name="T7" fmla="*/ 37 h 99"/>
              <a:gd name="T8" fmla="*/ 1089 w 1690"/>
              <a:gd name="T9" fmla="*/ 33 h 99"/>
              <a:gd name="T10" fmla="*/ 668 w 1690"/>
              <a:gd name="T11" fmla="*/ 32 h 99"/>
              <a:gd name="T12" fmla="*/ 22 w 1690"/>
              <a:gd name="T13" fmla="*/ 37 h 99"/>
              <a:gd name="T14" fmla="*/ 13 w 1690"/>
              <a:gd name="T15" fmla="*/ 37 h 99"/>
              <a:gd name="T16" fmla="*/ 13 w 1690"/>
              <a:gd name="T17" fmla="*/ 56 h 99"/>
              <a:gd name="T18" fmla="*/ 611 w 1690"/>
              <a:gd name="T19" fmla="*/ 52 h 99"/>
              <a:gd name="T20" fmla="*/ 1017 w 1690"/>
              <a:gd name="T21" fmla="*/ 52 h 99"/>
              <a:gd name="T22" fmla="*/ 1637 w 1690"/>
              <a:gd name="T23" fmla="*/ 56 h 99"/>
              <a:gd name="T24" fmla="*/ 1620 w 1690"/>
              <a:gd name="T25" fmla="*/ 78 h 99"/>
              <a:gd name="T26" fmla="*/ 1636 w 1690"/>
              <a:gd name="T27" fmla="*/ 88 h 99"/>
              <a:gd name="T28" fmla="*/ 1663 w 1690"/>
              <a:gd name="T29" fmla="*/ 62 h 99"/>
              <a:gd name="T30" fmla="*/ 1685 w 1690"/>
              <a:gd name="T31" fmla="*/ 48 h 99"/>
              <a:gd name="T32" fmla="*/ 1683 w 1690"/>
              <a:gd name="T33" fmla="*/ 3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90" h="99">
                <a:moveTo>
                  <a:pt x="1683" y="33"/>
                </a:moveTo>
                <a:cubicBezTo>
                  <a:pt x="1666" y="19"/>
                  <a:pt x="1642" y="20"/>
                  <a:pt x="1624" y="8"/>
                </a:cubicBezTo>
                <a:cubicBezTo>
                  <a:pt x="1614" y="0"/>
                  <a:pt x="1604" y="17"/>
                  <a:pt x="1614" y="24"/>
                </a:cubicBezTo>
                <a:cubicBezTo>
                  <a:pt x="1622" y="30"/>
                  <a:pt x="1630" y="34"/>
                  <a:pt x="1639" y="37"/>
                </a:cubicBezTo>
                <a:cubicBezTo>
                  <a:pt x="1456" y="36"/>
                  <a:pt x="1272" y="34"/>
                  <a:pt x="1089" y="33"/>
                </a:cubicBezTo>
                <a:cubicBezTo>
                  <a:pt x="949" y="32"/>
                  <a:pt x="808" y="31"/>
                  <a:pt x="668" y="32"/>
                </a:cubicBezTo>
                <a:cubicBezTo>
                  <a:pt x="453" y="34"/>
                  <a:pt x="238" y="35"/>
                  <a:pt x="22" y="37"/>
                </a:cubicBezTo>
                <a:cubicBezTo>
                  <a:pt x="19" y="37"/>
                  <a:pt x="16" y="37"/>
                  <a:pt x="13" y="37"/>
                </a:cubicBezTo>
                <a:cubicBezTo>
                  <a:pt x="0" y="37"/>
                  <a:pt x="0" y="57"/>
                  <a:pt x="13" y="56"/>
                </a:cubicBezTo>
                <a:cubicBezTo>
                  <a:pt x="212" y="55"/>
                  <a:pt x="411" y="53"/>
                  <a:pt x="611" y="52"/>
                </a:cubicBezTo>
                <a:cubicBezTo>
                  <a:pt x="746" y="51"/>
                  <a:pt x="882" y="51"/>
                  <a:pt x="1017" y="52"/>
                </a:cubicBezTo>
                <a:cubicBezTo>
                  <a:pt x="1224" y="54"/>
                  <a:pt x="1430" y="55"/>
                  <a:pt x="1637" y="56"/>
                </a:cubicBezTo>
                <a:cubicBezTo>
                  <a:pt x="1630" y="62"/>
                  <a:pt x="1624" y="70"/>
                  <a:pt x="1620" y="78"/>
                </a:cubicBezTo>
                <a:cubicBezTo>
                  <a:pt x="1613" y="89"/>
                  <a:pt x="1630" y="99"/>
                  <a:pt x="1636" y="88"/>
                </a:cubicBezTo>
                <a:cubicBezTo>
                  <a:pt x="1643" y="76"/>
                  <a:pt x="1651" y="69"/>
                  <a:pt x="1663" y="62"/>
                </a:cubicBezTo>
                <a:cubicBezTo>
                  <a:pt x="1671" y="58"/>
                  <a:pt x="1679" y="55"/>
                  <a:pt x="1685" y="48"/>
                </a:cubicBezTo>
                <a:cubicBezTo>
                  <a:pt x="1690" y="43"/>
                  <a:pt x="1688" y="36"/>
                  <a:pt x="1683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7175787" y="1320431"/>
            <a:ext cx="48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ewy" panose="02000000000000000000" pitchFamily="2" charset="0"/>
                <a:ea typeface="Chewy" panose="02000000000000000000" pitchFamily="2" charset="0"/>
              </a:rPr>
              <a:t>Information Recall</a:t>
            </a:r>
            <a:endParaRPr lang="en-US" sz="36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134241" y="2102693"/>
            <a:ext cx="488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ewy" panose="02000000000000000000" pitchFamily="2" charset="0"/>
                <a:ea typeface="Chewy" panose="02000000000000000000" pitchFamily="2" charset="0"/>
              </a:rPr>
              <a:t>Academic Performance</a:t>
            </a:r>
            <a:endParaRPr lang="en-US" sz="36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134241" y="3051002"/>
            <a:ext cx="524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ewy" panose="02000000000000000000" pitchFamily="2" charset="0"/>
                <a:ea typeface="Chewy" panose="02000000000000000000" pitchFamily="2" charset="0"/>
              </a:rPr>
              <a:t>Conceptual Understanding</a:t>
            </a:r>
            <a:endParaRPr lang="en-US" sz="36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134241" y="3885097"/>
            <a:ext cx="339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ewy" panose="02000000000000000000" pitchFamily="2" charset="0"/>
                <a:ea typeface="Chewy" panose="02000000000000000000" pitchFamily="2" charset="0"/>
              </a:rPr>
              <a:t>Misconceptions</a:t>
            </a:r>
            <a:endParaRPr lang="en-US" sz="36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332038" y="89673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hewy" panose="02000000000000000000" pitchFamily="2" charset="0"/>
                <a:ea typeface="Chewy" panose="02000000000000000000" pitchFamily="2" charset="0"/>
              </a:rPr>
              <a:t>Benefits of Active Learning</a:t>
            </a:r>
            <a:endParaRPr lang="en-US" sz="20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16" name="stick figure red p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113" y="4442616"/>
            <a:ext cx="1394003" cy="2692279"/>
          </a:xfrm>
          <a:prstGeom prst="rect">
            <a:avLst/>
          </a:prstGeom>
        </p:spPr>
      </p:pic>
      <p:sp>
        <p:nvSpPr>
          <p:cNvPr id="15" name="wave arrow"/>
          <p:cNvSpPr>
            <a:spLocks/>
          </p:cNvSpPr>
          <p:nvPr/>
        </p:nvSpPr>
        <p:spPr bwMode="auto">
          <a:xfrm rot="336339">
            <a:off x="1504963" y="2889675"/>
            <a:ext cx="5573712" cy="3146425"/>
          </a:xfrm>
          <a:custGeom>
            <a:avLst/>
            <a:gdLst>
              <a:gd name="T0" fmla="*/ 1187 w 1194"/>
              <a:gd name="T1" fmla="*/ 42 h 673"/>
              <a:gd name="T2" fmla="*/ 1088 w 1194"/>
              <a:gd name="T3" fmla="*/ 2 h 673"/>
              <a:gd name="T4" fmla="*/ 1082 w 1194"/>
              <a:gd name="T5" fmla="*/ 23 h 673"/>
              <a:gd name="T6" fmla="*/ 1143 w 1194"/>
              <a:gd name="T7" fmla="*/ 42 h 673"/>
              <a:gd name="T8" fmla="*/ 634 w 1194"/>
              <a:gd name="T9" fmla="*/ 226 h 673"/>
              <a:gd name="T10" fmla="*/ 400 w 1194"/>
              <a:gd name="T11" fmla="*/ 432 h 673"/>
              <a:gd name="T12" fmla="*/ 94 w 1194"/>
              <a:gd name="T13" fmla="*/ 613 h 673"/>
              <a:gd name="T14" fmla="*/ 13 w 1194"/>
              <a:gd name="T15" fmla="*/ 647 h 673"/>
              <a:gd name="T16" fmla="*/ 19 w 1194"/>
              <a:gd name="T17" fmla="*/ 668 h 673"/>
              <a:gd name="T18" fmla="*/ 311 w 1194"/>
              <a:gd name="T19" fmla="*/ 520 h 673"/>
              <a:gd name="T20" fmla="*/ 578 w 1194"/>
              <a:gd name="T21" fmla="*/ 307 h 673"/>
              <a:gd name="T22" fmla="*/ 681 w 1194"/>
              <a:gd name="T23" fmla="*/ 216 h 673"/>
              <a:gd name="T24" fmla="*/ 821 w 1194"/>
              <a:gd name="T25" fmla="*/ 136 h 673"/>
              <a:gd name="T26" fmla="*/ 1126 w 1194"/>
              <a:gd name="T27" fmla="*/ 65 h 673"/>
              <a:gd name="T28" fmla="*/ 1157 w 1194"/>
              <a:gd name="T29" fmla="*/ 63 h 673"/>
              <a:gd name="T30" fmla="*/ 1106 w 1194"/>
              <a:gd name="T31" fmla="*/ 114 h 673"/>
              <a:gd name="T32" fmla="*/ 1118 w 1194"/>
              <a:gd name="T33" fmla="*/ 125 h 673"/>
              <a:gd name="T34" fmla="*/ 1188 w 1194"/>
              <a:gd name="T35" fmla="*/ 62 h 673"/>
              <a:gd name="T36" fmla="*/ 1192 w 1194"/>
              <a:gd name="T37" fmla="*/ 55 h 673"/>
              <a:gd name="T38" fmla="*/ 1187 w 1194"/>
              <a:gd name="T39" fmla="*/ 42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94" h="673">
                <a:moveTo>
                  <a:pt x="1187" y="42"/>
                </a:moveTo>
                <a:cubicBezTo>
                  <a:pt x="1157" y="23"/>
                  <a:pt x="1124" y="7"/>
                  <a:pt x="1088" y="2"/>
                </a:cubicBezTo>
                <a:cubicBezTo>
                  <a:pt x="1075" y="0"/>
                  <a:pt x="1069" y="21"/>
                  <a:pt x="1082" y="23"/>
                </a:cubicBezTo>
                <a:cubicBezTo>
                  <a:pt x="1104" y="26"/>
                  <a:pt x="1124" y="33"/>
                  <a:pt x="1143" y="42"/>
                </a:cubicBezTo>
                <a:cubicBezTo>
                  <a:pt x="960" y="55"/>
                  <a:pt x="777" y="105"/>
                  <a:pt x="634" y="226"/>
                </a:cubicBezTo>
                <a:cubicBezTo>
                  <a:pt x="555" y="294"/>
                  <a:pt x="485" y="370"/>
                  <a:pt x="400" y="432"/>
                </a:cubicBezTo>
                <a:cubicBezTo>
                  <a:pt x="305" y="503"/>
                  <a:pt x="202" y="564"/>
                  <a:pt x="94" y="613"/>
                </a:cubicBezTo>
                <a:cubicBezTo>
                  <a:pt x="67" y="625"/>
                  <a:pt x="40" y="637"/>
                  <a:pt x="13" y="647"/>
                </a:cubicBezTo>
                <a:cubicBezTo>
                  <a:pt x="0" y="652"/>
                  <a:pt x="6" y="673"/>
                  <a:pt x="19" y="668"/>
                </a:cubicBezTo>
                <a:cubicBezTo>
                  <a:pt x="121" y="629"/>
                  <a:pt x="218" y="578"/>
                  <a:pt x="311" y="520"/>
                </a:cubicBezTo>
                <a:cubicBezTo>
                  <a:pt x="408" y="459"/>
                  <a:pt x="495" y="387"/>
                  <a:pt x="578" y="307"/>
                </a:cubicBezTo>
                <a:cubicBezTo>
                  <a:pt x="611" y="276"/>
                  <a:pt x="644" y="244"/>
                  <a:pt x="681" y="216"/>
                </a:cubicBezTo>
                <a:cubicBezTo>
                  <a:pt x="724" y="183"/>
                  <a:pt x="772" y="158"/>
                  <a:pt x="821" y="136"/>
                </a:cubicBezTo>
                <a:cubicBezTo>
                  <a:pt x="917" y="94"/>
                  <a:pt x="1022" y="73"/>
                  <a:pt x="1126" y="65"/>
                </a:cubicBezTo>
                <a:cubicBezTo>
                  <a:pt x="1136" y="64"/>
                  <a:pt x="1147" y="63"/>
                  <a:pt x="1157" y="63"/>
                </a:cubicBezTo>
                <a:cubicBezTo>
                  <a:pt x="1138" y="78"/>
                  <a:pt x="1122" y="94"/>
                  <a:pt x="1106" y="114"/>
                </a:cubicBezTo>
                <a:cubicBezTo>
                  <a:pt x="1099" y="122"/>
                  <a:pt x="1111" y="134"/>
                  <a:pt x="1118" y="125"/>
                </a:cubicBezTo>
                <a:cubicBezTo>
                  <a:pt x="1139" y="100"/>
                  <a:pt x="1160" y="79"/>
                  <a:pt x="1188" y="62"/>
                </a:cubicBezTo>
                <a:cubicBezTo>
                  <a:pt x="1191" y="60"/>
                  <a:pt x="1192" y="57"/>
                  <a:pt x="1192" y="55"/>
                </a:cubicBezTo>
                <a:cubicBezTo>
                  <a:pt x="1194" y="50"/>
                  <a:pt x="1192" y="45"/>
                  <a:pt x="1187" y="42"/>
                </a:cubicBezTo>
                <a:close/>
              </a:path>
            </a:pathLst>
          </a:cu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60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67" grpId="0"/>
      <p:bldP spid="68" grpId="0"/>
      <p:bldP spid="69" grpId="0"/>
      <p:bldP spid="118" grpId="0"/>
      <p:bldP spid="119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/>
            </a:gs>
            <a:gs pos="100000">
              <a:srgbClr val="E1E1E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arrow"/>
          <p:cNvSpPr>
            <a:spLocks/>
          </p:cNvSpPr>
          <p:nvPr/>
        </p:nvSpPr>
        <p:spPr bwMode="auto">
          <a:xfrm>
            <a:off x="1283366" y="1630753"/>
            <a:ext cx="5573712" cy="3146425"/>
          </a:xfrm>
          <a:custGeom>
            <a:avLst/>
            <a:gdLst>
              <a:gd name="T0" fmla="*/ 1187 w 1194"/>
              <a:gd name="T1" fmla="*/ 42 h 673"/>
              <a:gd name="T2" fmla="*/ 1088 w 1194"/>
              <a:gd name="T3" fmla="*/ 2 h 673"/>
              <a:gd name="T4" fmla="*/ 1082 w 1194"/>
              <a:gd name="T5" fmla="*/ 23 h 673"/>
              <a:gd name="T6" fmla="*/ 1143 w 1194"/>
              <a:gd name="T7" fmla="*/ 42 h 673"/>
              <a:gd name="T8" fmla="*/ 634 w 1194"/>
              <a:gd name="T9" fmla="*/ 226 h 673"/>
              <a:gd name="T10" fmla="*/ 400 w 1194"/>
              <a:gd name="T11" fmla="*/ 432 h 673"/>
              <a:gd name="T12" fmla="*/ 94 w 1194"/>
              <a:gd name="T13" fmla="*/ 613 h 673"/>
              <a:gd name="T14" fmla="*/ 13 w 1194"/>
              <a:gd name="T15" fmla="*/ 647 h 673"/>
              <a:gd name="T16" fmla="*/ 19 w 1194"/>
              <a:gd name="T17" fmla="*/ 668 h 673"/>
              <a:gd name="T18" fmla="*/ 311 w 1194"/>
              <a:gd name="T19" fmla="*/ 520 h 673"/>
              <a:gd name="T20" fmla="*/ 578 w 1194"/>
              <a:gd name="T21" fmla="*/ 307 h 673"/>
              <a:gd name="T22" fmla="*/ 681 w 1194"/>
              <a:gd name="T23" fmla="*/ 216 h 673"/>
              <a:gd name="T24" fmla="*/ 821 w 1194"/>
              <a:gd name="T25" fmla="*/ 136 h 673"/>
              <a:gd name="T26" fmla="*/ 1126 w 1194"/>
              <a:gd name="T27" fmla="*/ 65 h 673"/>
              <a:gd name="T28" fmla="*/ 1157 w 1194"/>
              <a:gd name="T29" fmla="*/ 63 h 673"/>
              <a:gd name="T30" fmla="*/ 1106 w 1194"/>
              <a:gd name="T31" fmla="*/ 114 h 673"/>
              <a:gd name="T32" fmla="*/ 1118 w 1194"/>
              <a:gd name="T33" fmla="*/ 125 h 673"/>
              <a:gd name="T34" fmla="*/ 1188 w 1194"/>
              <a:gd name="T35" fmla="*/ 62 h 673"/>
              <a:gd name="T36" fmla="*/ 1192 w 1194"/>
              <a:gd name="T37" fmla="*/ 55 h 673"/>
              <a:gd name="T38" fmla="*/ 1187 w 1194"/>
              <a:gd name="T39" fmla="*/ 42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94" h="673">
                <a:moveTo>
                  <a:pt x="1187" y="42"/>
                </a:moveTo>
                <a:cubicBezTo>
                  <a:pt x="1157" y="23"/>
                  <a:pt x="1124" y="7"/>
                  <a:pt x="1088" y="2"/>
                </a:cubicBezTo>
                <a:cubicBezTo>
                  <a:pt x="1075" y="0"/>
                  <a:pt x="1069" y="21"/>
                  <a:pt x="1082" y="23"/>
                </a:cubicBezTo>
                <a:cubicBezTo>
                  <a:pt x="1104" y="26"/>
                  <a:pt x="1124" y="33"/>
                  <a:pt x="1143" y="42"/>
                </a:cubicBezTo>
                <a:cubicBezTo>
                  <a:pt x="960" y="55"/>
                  <a:pt x="777" y="105"/>
                  <a:pt x="634" y="226"/>
                </a:cubicBezTo>
                <a:cubicBezTo>
                  <a:pt x="555" y="294"/>
                  <a:pt x="485" y="370"/>
                  <a:pt x="400" y="432"/>
                </a:cubicBezTo>
                <a:cubicBezTo>
                  <a:pt x="305" y="503"/>
                  <a:pt x="202" y="564"/>
                  <a:pt x="94" y="613"/>
                </a:cubicBezTo>
                <a:cubicBezTo>
                  <a:pt x="67" y="625"/>
                  <a:pt x="40" y="637"/>
                  <a:pt x="13" y="647"/>
                </a:cubicBezTo>
                <a:cubicBezTo>
                  <a:pt x="0" y="652"/>
                  <a:pt x="6" y="673"/>
                  <a:pt x="19" y="668"/>
                </a:cubicBezTo>
                <a:cubicBezTo>
                  <a:pt x="121" y="629"/>
                  <a:pt x="218" y="578"/>
                  <a:pt x="311" y="520"/>
                </a:cubicBezTo>
                <a:cubicBezTo>
                  <a:pt x="408" y="459"/>
                  <a:pt x="495" y="387"/>
                  <a:pt x="578" y="307"/>
                </a:cubicBezTo>
                <a:cubicBezTo>
                  <a:pt x="611" y="276"/>
                  <a:pt x="644" y="244"/>
                  <a:pt x="681" y="216"/>
                </a:cubicBezTo>
                <a:cubicBezTo>
                  <a:pt x="724" y="183"/>
                  <a:pt x="772" y="158"/>
                  <a:pt x="821" y="136"/>
                </a:cubicBezTo>
                <a:cubicBezTo>
                  <a:pt x="917" y="94"/>
                  <a:pt x="1022" y="73"/>
                  <a:pt x="1126" y="65"/>
                </a:cubicBezTo>
                <a:cubicBezTo>
                  <a:pt x="1136" y="64"/>
                  <a:pt x="1147" y="63"/>
                  <a:pt x="1157" y="63"/>
                </a:cubicBezTo>
                <a:cubicBezTo>
                  <a:pt x="1138" y="78"/>
                  <a:pt x="1122" y="94"/>
                  <a:pt x="1106" y="114"/>
                </a:cubicBezTo>
                <a:cubicBezTo>
                  <a:pt x="1099" y="122"/>
                  <a:pt x="1111" y="134"/>
                  <a:pt x="1118" y="125"/>
                </a:cubicBezTo>
                <a:cubicBezTo>
                  <a:pt x="1139" y="100"/>
                  <a:pt x="1160" y="79"/>
                  <a:pt x="1188" y="62"/>
                </a:cubicBezTo>
                <a:cubicBezTo>
                  <a:pt x="1191" y="60"/>
                  <a:pt x="1192" y="57"/>
                  <a:pt x="1192" y="55"/>
                </a:cubicBezTo>
                <a:cubicBezTo>
                  <a:pt x="1194" y="50"/>
                  <a:pt x="1192" y="45"/>
                  <a:pt x="1187" y="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urve arrow"/>
          <p:cNvSpPr>
            <a:spLocks/>
          </p:cNvSpPr>
          <p:nvPr/>
        </p:nvSpPr>
        <p:spPr bwMode="auto">
          <a:xfrm>
            <a:off x="1285006" y="1061050"/>
            <a:ext cx="5465762" cy="3557588"/>
          </a:xfrm>
          <a:custGeom>
            <a:avLst/>
            <a:gdLst>
              <a:gd name="T0" fmla="*/ 1165 w 1171"/>
              <a:gd name="T1" fmla="*/ 42 h 761"/>
              <a:gd name="T2" fmla="*/ 1066 w 1171"/>
              <a:gd name="T3" fmla="*/ 2 h 761"/>
              <a:gd name="T4" fmla="*/ 1060 w 1171"/>
              <a:gd name="T5" fmla="*/ 23 h 761"/>
              <a:gd name="T6" fmla="*/ 1119 w 1171"/>
              <a:gd name="T7" fmla="*/ 41 h 761"/>
              <a:gd name="T8" fmla="*/ 913 w 1171"/>
              <a:gd name="T9" fmla="*/ 63 h 761"/>
              <a:gd name="T10" fmla="*/ 647 w 1171"/>
              <a:gd name="T11" fmla="*/ 156 h 761"/>
              <a:gd name="T12" fmla="*/ 150 w 1171"/>
              <a:gd name="T13" fmla="*/ 524 h 761"/>
              <a:gd name="T14" fmla="*/ 7 w 1171"/>
              <a:gd name="T15" fmla="*/ 738 h 761"/>
              <a:gd name="T16" fmla="*/ 26 w 1171"/>
              <a:gd name="T17" fmla="*/ 749 h 761"/>
              <a:gd name="T18" fmla="*/ 162 w 1171"/>
              <a:gd name="T19" fmla="*/ 543 h 761"/>
              <a:gd name="T20" fmla="*/ 359 w 1171"/>
              <a:gd name="T21" fmla="*/ 348 h 761"/>
              <a:gd name="T22" fmla="*/ 664 w 1171"/>
              <a:gd name="T23" fmla="*/ 172 h 761"/>
              <a:gd name="T24" fmla="*/ 933 w 1171"/>
              <a:gd name="T25" fmla="*/ 81 h 761"/>
              <a:gd name="T26" fmla="*/ 1127 w 1171"/>
              <a:gd name="T27" fmla="*/ 62 h 761"/>
              <a:gd name="T28" fmla="*/ 1078 w 1171"/>
              <a:gd name="T29" fmla="*/ 99 h 761"/>
              <a:gd name="T30" fmla="*/ 1090 w 1171"/>
              <a:gd name="T31" fmla="*/ 111 h 761"/>
              <a:gd name="T32" fmla="*/ 1166 w 1171"/>
              <a:gd name="T33" fmla="*/ 60 h 761"/>
              <a:gd name="T34" fmla="*/ 1170 w 1171"/>
              <a:gd name="T35" fmla="*/ 55 h 761"/>
              <a:gd name="T36" fmla="*/ 1165 w 1171"/>
              <a:gd name="T37" fmla="*/ 42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71" h="761">
                <a:moveTo>
                  <a:pt x="1165" y="42"/>
                </a:moveTo>
                <a:cubicBezTo>
                  <a:pt x="1135" y="23"/>
                  <a:pt x="1102" y="7"/>
                  <a:pt x="1066" y="2"/>
                </a:cubicBezTo>
                <a:cubicBezTo>
                  <a:pt x="1052" y="0"/>
                  <a:pt x="1047" y="21"/>
                  <a:pt x="1060" y="23"/>
                </a:cubicBezTo>
                <a:cubicBezTo>
                  <a:pt x="1081" y="26"/>
                  <a:pt x="1100" y="32"/>
                  <a:pt x="1119" y="41"/>
                </a:cubicBezTo>
                <a:cubicBezTo>
                  <a:pt x="1050" y="43"/>
                  <a:pt x="981" y="49"/>
                  <a:pt x="913" y="63"/>
                </a:cubicBezTo>
                <a:cubicBezTo>
                  <a:pt x="821" y="82"/>
                  <a:pt x="732" y="117"/>
                  <a:pt x="647" y="156"/>
                </a:cubicBezTo>
                <a:cubicBezTo>
                  <a:pt x="456" y="244"/>
                  <a:pt x="281" y="358"/>
                  <a:pt x="150" y="524"/>
                </a:cubicBezTo>
                <a:cubicBezTo>
                  <a:pt x="97" y="592"/>
                  <a:pt x="52" y="665"/>
                  <a:pt x="7" y="738"/>
                </a:cubicBezTo>
                <a:cubicBezTo>
                  <a:pt x="0" y="750"/>
                  <a:pt x="19" y="761"/>
                  <a:pt x="26" y="749"/>
                </a:cubicBezTo>
                <a:cubicBezTo>
                  <a:pt x="69" y="679"/>
                  <a:pt x="112" y="609"/>
                  <a:pt x="162" y="543"/>
                </a:cubicBezTo>
                <a:cubicBezTo>
                  <a:pt x="219" y="470"/>
                  <a:pt x="286" y="404"/>
                  <a:pt x="359" y="348"/>
                </a:cubicBezTo>
                <a:cubicBezTo>
                  <a:pt x="453" y="277"/>
                  <a:pt x="557" y="221"/>
                  <a:pt x="664" y="172"/>
                </a:cubicBezTo>
                <a:cubicBezTo>
                  <a:pt x="750" y="132"/>
                  <a:pt x="840" y="100"/>
                  <a:pt x="933" y="81"/>
                </a:cubicBezTo>
                <a:cubicBezTo>
                  <a:pt x="997" y="69"/>
                  <a:pt x="1062" y="64"/>
                  <a:pt x="1127" y="62"/>
                </a:cubicBezTo>
                <a:cubicBezTo>
                  <a:pt x="1109" y="72"/>
                  <a:pt x="1092" y="82"/>
                  <a:pt x="1078" y="99"/>
                </a:cubicBezTo>
                <a:cubicBezTo>
                  <a:pt x="1071" y="107"/>
                  <a:pt x="1083" y="119"/>
                  <a:pt x="1090" y="111"/>
                </a:cubicBezTo>
                <a:cubicBezTo>
                  <a:pt x="1111" y="85"/>
                  <a:pt x="1139" y="77"/>
                  <a:pt x="1166" y="60"/>
                </a:cubicBezTo>
                <a:cubicBezTo>
                  <a:pt x="1168" y="59"/>
                  <a:pt x="1169" y="57"/>
                  <a:pt x="1170" y="55"/>
                </a:cubicBezTo>
                <a:cubicBezTo>
                  <a:pt x="1171" y="50"/>
                  <a:pt x="1170" y="45"/>
                  <a:pt x="1165" y="42"/>
                </a:cubicBezTo>
                <a:close/>
              </a:path>
            </a:pathLst>
          </a:custGeom>
          <a:solidFill>
            <a:srgbClr val="008F0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down arrow"/>
          <p:cNvSpPr>
            <a:spLocks/>
          </p:cNvSpPr>
          <p:nvPr/>
        </p:nvSpPr>
        <p:spPr bwMode="auto">
          <a:xfrm rot="18751841">
            <a:off x="1348189" y="3476002"/>
            <a:ext cx="5308471" cy="2871726"/>
          </a:xfrm>
          <a:custGeom>
            <a:avLst/>
            <a:gdLst>
              <a:gd name="T0" fmla="*/ 1184 w 1185"/>
              <a:gd name="T1" fmla="*/ 606 h 620"/>
              <a:gd name="T2" fmla="*/ 1150 w 1185"/>
              <a:gd name="T3" fmla="*/ 505 h 620"/>
              <a:gd name="T4" fmla="*/ 1131 w 1185"/>
              <a:gd name="T5" fmla="*/ 516 h 620"/>
              <a:gd name="T6" fmla="*/ 1155 w 1185"/>
              <a:gd name="T7" fmla="*/ 572 h 620"/>
              <a:gd name="T8" fmla="*/ 909 w 1185"/>
              <a:gd name="T9" fmla="*/ 355 h 620"/>
              <a:gd name="T10" fmla="*/ 433 w 1185"/>
              <a:gd name="T11" fmla="*/ 93 h 620"/>
              <a:gd name="T12" fmla="*/ 14 w 1185"/>
              <a:gd name="T13" fmla="*/ 1 h 620"/>
              <a:gd name="T14" fmla="*/ 14 w 1185"/>
              <a:gd name="T15" fmla="*/ 23 h 620"/>
              <a:gd name="T16" fmla="*/ 1021 w 1185"/>
              <a:gd name="T17" fmla="*/ 473 h 620"/>
              <a:gd name="T18" fmla="*/ 1144 w 1185"/>
              <a:gd name="T19" fmla="*/ 591 h 620"/>
              <a:gd name="T20" fmla="*/ 1084 w 1185"/>
              <a:gd name="T21" fmla="*/ 578 h 620"/>
              <a:gd name="T22" fmla="*/ 1084 w 1185"/>
              <a:gd name="T23" fmla="*/ 595 h 620"/>
              <a:gd name="T24" fmla="*/ 1169 w 1185"/>
              <a:gd name="T25" fmla="*/ 619 h 620"/>
              <a:gd name="T26" fmla="*/ 1173 w 1185"/>
              <a:gd name="T27" fmla="*/ 620 h 620"/>
              <a:gd name="T28" fmla="*/ 1178 w 1185"/>
              <a:gd name="T29" fmla="*/ 619 h 620"/>
              <a:gd name="T30" fmla="*/ 1184 w 1185"/>
              <a:gd name="T31" fmla="*/ 606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85" h="620">
                <a:moveTo>
                  <a:pt x="1184" y="606"/>
                </a:moveTo>
                <a:cubicBezTo>
                  <a:pt x="1179" y="570"/>
                  <a:pt x="1169" y="536"/>
                  <a:pt x="1150" y="505"/>
                </a:cubicBezTo>
                <a:cubicBezTo>
                  <a:pt x="1142" y="493"/>
                  <a:pt x="1124" y="504"/>
                  <a:pt x="1131" y="516"/>
                </a:cubicBezTo>
                <a:cubicBezTo>
                  <a:pt x="1142" y="533"/>
                  <a:pt x="1150" y="552"/>
                  <a:pt x="1155" y="572"/>
                </a:cubicBezTo>
                <a:cubicBezTo>
                  <a:pt x="1081" y="492"/>
                  <a:pt x="997" y="421"/>
                  <a:pt x="909" y="355"/>
                </a:cubicBezTo>
                <a:cubicBezTo>
                  <a:pt x="764" y="246"/>
                  <a:pt x="604" y="157"/>
                  <a:pt x="433" y="93"/>
                </a:cubicBezTo>
                <a:cubicBezTo>
                  <a:pt x="299" y="43"/>
                  <a:pt x="157" y="11"/>
                  <a:pt x="14" y="1"/>
                </a:cubicBezTo>
                <a:cubicBezTo>
                  <a:pt x="0" y="0"/>
                  <a:pt x="0" y="22"/>
                  <a:pt x="14" y="23"/>
                </a:cubicBezTo>
                <a:cubicBezTo>
                  <a:pt x="389" y="49"/>
                  <a:pt x="741" y="228"/>
                  <a:pt x="1021" y="473"/>
                </a:cubicBezTo>
                <a:cubicBezTo>
                  <a:pt x="1063" y="510"/>
                  <a:pt x="1105" y="550"/>
                  <a:pt x="1144" y="591"/>
                </a:cubicBezTo>
                <a:cubicBezTo>
                  <a:pt x="1125" y="584"/>
                  <a:pt x="1106" y="578"/>
                  <a:pt x="1084" y="578"/>
                </a:cubicBezTo>
                <a:cubicBezTo>
                  <a:pt x="1073" y="578"/>
                  <a:pt x="1073" y="595"/>
                  <a:pt x="1084" y="595"/>
                </a:cubicBezTo>
                <a:cubicBezTo>
                  <a:pt x="1116" y="594"/>
                  <a:pt x="1140" y="609"/>
                  <a:pt x="1169" y="619"/>
                </a:cubicBezTo>
                <a:cubicBezTo>
                  <a:pt x="1171" y="620"/>
                  <a:pt x="1172" y="620"/>
                  <a:pt x="1173" y="620"/>
                </a:cubicBezTo>
                <a:cubicBezTo>
                  <a:pt x="1175" y="620"/>
                  <a:pt x="1177" y="620"/>
                  <a:pt x="1178" y="619"/>
                </a:cubicBezTo>
                <a:cubicBezTo>
                  <a:pt x="1182" y="616"/>
                  <a:pt x="1185" y="611"/>
                  <a:pt x="1184" y="60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graph side row"/>
          <p:cNvSpPr>
            <a:spLocks/>
          </p:cNvSpPr>
          <p:nvPr/>
        </p:nvSpPr>
        <p:spPr bwMode="auto">
          <a:xfrm>
            <a:off x="893763" y="937901"/>
            <a:ext cx="461962" cy="5002213"/>
          </a:xfrm>
          <a:custGeom>
            <a:avLst/>
            <a:gdLst>
              <a:gd name="T0" fmla="*/ 88 w 99"/>
              <a:gd name="T1" fmla="*/ 36 h 1070"/>
              <a:gd name="T2" fmla="*/ 52 w 99"/>
              <a:gd name="T3" fmla="*/ 9 h 1070"/>
              <a:gd name="T4" fmla="*/ 33 w 99"/>
              <a:gd name="T5" fmla="*/ 12 h 1070"/>
              <a:gd name="T6" fmla="*/ 33 w 99"/>
              <a:gd name="T7" fmla="*/ 15 h 1070"/>
              <a:gd name="T8" fmla="*/ 7 w 99"/>
              <a:gd name="T9" fmla="*/ 59 h 1070"/>
              <a:gd name="T10" fmla="*/ 23 w 99"/>
              <a:gd name="T11" fmla="*/ 69 h 1070"/>
              <a:gd name="T12" fmla="*/ 33 w 99"/>
              <a:gd name="T13" fmla="*/ 52 h 1070"/>
              <a:gd name="T14" fmla="*/ 33 w 99"/>
              <a:gd name="T15" fmla="*/ 522 h 1070"/>
              <a:gd name="T16" fmla="*/ 33 w 99"/>
              <a:gd name="T17" fmla="*/ 1058 h 1070"/>
              <a:gd name="T18" fmla="*/ 53 w 99"/>
              <a:gd name="T19" fmla="*/ 1058 h 1070"/>
              <a:gd name="T20" fmla="*/ 53 w 99"/>
              <a:gd name="T21" fmla="*/ 513 h 1070"/>
              <a:gd name="T22" fmla="*/ 53 w 99"/>
              <a:gd name="T23" fmla="*/ 35 h 1070"/>
              <a:gd name="T24" fmla="*/ 78 w 99"/>
              <a:gd name="T25" fmla="*/ 52 h 1070"/>
              <a:gd name="T26" fmla="*/ 88 w 99"/>
              <a:gd name="T27" fmla="*/ 36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9" h="1070">
                <a:moveTo>
                  <a:pt x="88" y="36"/>
                </a:moveTo>
                <a:cubicBezTo>
                  <a:pt x="74" y="30"/>
                  <a:pt x="64" y="18"/>
                  <a:pt x="52" y="9"/>
                </a:cubicBezTo>
                <a:cubicBezTo>
                  <a:pt x="50" y="0"/>
                  <a:pt x="33" y="0"/>
                  <a:pt x="33" y="12"/>
                </a:cubicBezTo>
                <a:cubicBezTo>
                  <a:pt x="33" y="13"/>
                  <a:pt x="33" y="14"/>
                  <a:pt x="33" y="15"/>
                </a:cubicBezTo>
                <a:cubicBezTo>
                  <a:pt x="23" y="29"/>
                  <a:pt x="15" y="44"/>
                  <a:pt x="7" y="59"/>
                </a:cubicBezTo>
                <a:cubicBezTo>
                  <a:pt x="0" y="70"/>
                  <a:pt x="17" y="80"/>
                  <a:pt x="23" y="69"/>
                </a:cubicBezTo>
                <a:cubicBezTo>
                  <a:pt x="27" y="63"/>
                  <a:pt x="30" y="58"/>
                  <a:pt x="33" y="52"/>
                </a:cubicBezTo>
                <a:cubicBezTo>
                  <a:pt x="33" y="209"/>
                  <a:pt x="32" y="365"/>
                  <a:pt x="33" y="522"/>
                </a:cubicBezTo>
                <a:cubicBezTo>
                  <a:pt x="34" y="701"/>
                  <a:pt x="34" y="879"/>
                  <a:pt x="33" y="1058"/>
                </a:cubicBezTo>
                <a:cubicBezTo>
                  <a:pt x="33" y="1070"/>
                  <a:pt x="53" y="1070"/>
                  <a:pt x="53" y="1058"/>
                </a:cubicBezTo>
                <a:cubicBezTo>
                  <a:pt x="54" y="876"/>
                  <a:pt x="54" y="695"/>
                  <a:pt x="53" y="513"/>
                </a:cubicBezTo>
                <a:cubicBezTo>
                  <a:pt x="52" y="354"/>
                  <a:pt x="53" y="194"/>
                  <a:pt x="53" y="35"/>
                </a:cubicBezTo>
                <a:cubicBezTo>
                  <a:pt x="61" y="41"/>
                  <a:pt x="68" y="48"/>
                  <a:pt x="78" y="52"/>
                </a:cubicBezTo>
                <a:cubicBezTo>
                  <a:pt x="90" y="57"/>
                  <a:pt x="99" y="41"/>
                  <a:pt x="88" y="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graph bottom row"/>
          <p:cNvSpPr>
            <a:spLocks/>
          </p:cNvSpPr>
          <p:nvPr/>
        </p:nvSpPr>
        <p:spPr bwMode="auto">
          <a:xfrm>
            <a:off x="963613" y="5663886"/>
            <a:ext cx="7889874" cy="463550"/>
          </a:xfrm>
          <a:custGeom>
            <a:avLst/>
            <a:gdLst>
              <a:gd name="T0" fmla="*/ 1683 w 1690"/>
              <a:gd name="T1" fmla="*/ 33 h 99"/>
              <a:gd name="T2" fmla="*/ 1624 w 1690"/>
              <a:gd name="T3" fmla="*/ 8 h 99"/>
              <a:gd name="T4" fmla="*/ 1614 w 1690"/>
              <a:gd name="T5" fmla="*/ 24 h 99"/>
              <a:gd name="T6" fmla="*/ 1639 w 1690"/>
              <a:gd name="T7" fmla="*/ 37 h 99"/>
              <a:gd name="T8" fmla="*/ 1089 w 1690"/>
              <a:gd name="T9" fmla="*/ 33 h 99"/>
              <a:gd name="T10" fmla="*/ 668 w 1690"/>
              <a:gd name="T11" fmla="*/ 32 h 99"/>
              <a:gd name="T12" fmla="*/ 22 w 1690"/>
              <a:gd name="T13" fmla="*/ 37 h 99"/>
              <a:gd name="T14" fmla="*/ 13 w 1690"/>
              <a:gd name="T15" fmla="*/ 37 h 99"/>
              <a:gd name="T16" fmla="*/ 13 w 1690"/>
              <a:gd name="T17" fmla="*/ 56 h 99"/>
              <a:gd name="T18" fmla="*/ 611 w 1690"/>
              <a:gd name="T19" fmla="*/ 52 h 99"/>
              <a:gd name="T20" fmla="*/ 1017 w 1690"/>
              <a:gd name="T21" fmla="*/ 52 h 99"/>
              <a:gd name="T22" fmla="*/ 1637 w 1690"/>
              <a:gd name="T23" fmla="*/ 56 h 99"/>
              <a:gd name="T24" fmla="*/ 1620 w 1690"/>
              <a:gd name="T25" fmla="*/ 78 h 99"/>
              <a:gd name="T26" fmla="*/ 1636 w 1690"/>
              <a:gd name="T27" fmla="*/ 88 h 99"/>
              <a:gd name="T28" fmla="*/ 1663 w 1690"/>
              <a:gd name="T29" fmla="*/ 62 h 99"/>
              <a:gd name="T30" fmla="*/ 1685 w 1690"/>
              <a:gd name="T31" fmla="*/ 48 h 99"/>
              <a:gd name="T32" fmla="*/ 1683 w 1690"/>
              <a:gd name="T33" fmla="*/ 3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90" h="99">
                <a:moveTo>
                  <a:pt x="1683" y="33"/>
                </a:moveTo>
                <a:cubicBezTo>
                  <a:pt x="1666" y="19"/>
                  <a:pt x="1642" y="20"/>
                  <a:pt x="1624" y="8"/>
                </a:cubicBezTo>
                <a:cubicBezTo>
                  <a:pt x="1614" y="0"/>
                  <a:pt x="1604" y="17"/>
                  <a:pt x="1614" y="24"/>
                </a:cubicBezTo>
                <a:cubicBezTo>
                  <a:pt x="1622" y="30"/>
                  <a:pt x="1630" y="34"/>
                  <a:pt x="1639" y="37"/>
                </a:cubicBezTo>
                <a:cubicBezTo>
                  <a:pt x="1456" y="36"/>
                  <a:pt x="1272" y="34"/>
                  <a:pt x="1089" y="33"/>
                </a:cubicBezTo>
                <a:cubicBezTo>
                  <a:pt x="949" y="32"/>
                  <a:pt x="808" y="31"/>
                  <a:pt x="668" y="32"/>
                </a:cubicBezTo>
                <a:cubicBezTo>
                  <a:pt x="453" y="34"/>
                  <a:pt x="238" y="35"/>
                  <a:pt x="22" y="37"/>
                </a:cubicBezTo>
                <a:cubicBezTo>
                  <a:pt x="19" y="37"/>
                  <a:pt x="16" y="37"/>
                  <a:pt x="13" y="37"/>
                </a:cubicBezTo>
                <a:cubicBezTo>
                  <a:pt x="0" y="37"/>
                  <a:pt x="0" y="57"/>
                  <a:pt x="13" y="56"/>
                </a:cubicBezTo>
                <a:cubicBezTo>
                  <a:pt x="212" y="55"/>
                  <a:pt x="411" y="53"/>
                  <a:pt x="611" y="52"/>
                </a:cubicBezTo>
                <a:cubicBezTo>
                  <a:pt x="746" y="51"/>
                  <a:pt x="882" y="51"/>
                  <a:pt x="1017" y="52"/>
                </a:cubicBezTo>
                <a:cubicBezTo>
                  <a:pt x="1224" y="54"/>
                  <a:pt x="1430" y="55"/>
                  <a:pt x="1637" y="56"/>
                </a:cubicBezTo>
                <a:cubicBezTo>
                  <a:pt x="1630" y="62"/>
                  <a:pt x="1624" y="70"/>
                  <a:pt x="1620" y="78"/>
                </a:cubicBezTo>
                <a:cubicBezTo>
                  <a:pt x="1613" y="89"/>
                  <a:pt x="1630" y="99"/>
                  <a:pt x="1636" y="88"/>
                </a:cubicBezTo>
                <a:cubicBezTo>
                  <a:pt x="1643" y="76"/>
                  <a:pt x="1651" y="69"/>
                  <a:pt x="1663" y="62"/>
                </a:cubicBezTo>
                <a:cubicBezTo>
                  <a:pt x="1671" y="58"/>
                  <a:pt x="1679" y="55"/>
                  <a:pt x="1685" y="48"/>
                </a:cubicBezTo>
                <a:cubicBezTo>
                  <a:pt x="1690" y="43"/>
                  <a:pt x="1688" y="36"/>
                  <a:pt x="1683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986587" y="980500"/>
            <a:ext cx="48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ewy" panose="02000000000000000000" pitchFamily="2" charset="0"/>
                <a:ea typeface="Chewy" panose="02000000000000000000" pitchFamily="2" charset="0"/>
              </a:rPr>
              <a:t>Retention</a:t>
            </a:r>
            <a:endParaRPr lang="en-US" sz="36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03494" y="1688140"/>
            <a:ext cx="488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ewy" panose="02000000000000000000" pitchFamily="2" charset="0"/>
                <a:ea typeface="Chewy" panose="02000000000000000000" pitchFamily="2" charset="0"/>
              </a:rPr>
              <a:t>Student Engagement</a:t>
            </a:r>
            <a:endParaRPr lang="en-US" sz="36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951293" y="2635853"/>
            <a:ext cx="524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ewy" panose="02000000000000000000" pitchFamily="2" charset="0"/>
                <a:ea typeface="Chewy" panose="02000000000000000000" pitchFamily="2" charset="0"/>
              </a:rPr>
              <a:t>Critical </a:t>
            </a:r>
            <a:r>
              <a:rPr lang="en-US" sz="3600" dirty="0">
                <a:latin typeface="Chewy" panose="02000000000000000000" pitchFamily="2" charset="0"/>
                <a:ea typeface="Chewy" panose="02000000000000000000" pitchFamily="2" charset="0"/>
              </a:rPr>
              <a:t>T</a:t>
            </a:r>
            <a:r>
              <a:rPr lang="en-US" sz="3600" dirty="0" smtClean="0">
                <a:latin typeface="Chewy" panose="02000000000000000000" pitchFamily="2" charset="0"/>
                <a:ea typeface="Chewy" panose="02000000000000000000" pitchFamily="2" charset="0"/>
              </a:rPr>
              <a:t>hinking Skills</a:t>
            </a:r>
            <a:endParaRPr lang="en-US" sz="36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854758" y="3616025"/>
            <a:ext cx="545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ewy" panose="02000000000000000000" pitchFamily="2" charset="0"/>
                <a:ea typeface="Chewy" panose="02000000000000000000" pitchFamily="2" charset="0"/>
              </a:rPr>
              <a:t> </a:t>
            </a:r>
            <a:r>
              <a:rPr lang="en-US" sz="3600" dirty="0" smtClean="0">
                <a:latin typeface="Chewy" panose="02000000000000000000" pitchFamily="2" charset="0"/>
                <a:ea typeface="Chewy" panose="02000000000000000000" pitchFamily="2" charset="0"/>
              </a:rPr>
              <a:t>Professional Skills</a:t>
            </a:r>
            <a:endParaRPr lang="en-US" sz="36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332038" y="89673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hewy" panose="02000000000000000000" pitchFamily="2" charset="0"/>
                <a:ea typeface="Chewy" panose="02000000000000000000" pitchFamily="2" charset="0"/>
              </a:rPr>
              <a:t>More Benefits</a:t>
            </a:r>
            <a:endParaRPr lang="en-US" sz="20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16" name="stick figure red p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26" y="3955866"/>
            <a:ext cx="1394003" cy="2692279"/>
          </a:xfrm>
          <a:prstGeom prst="rect">
            <a:avLst/>
          </a:prstGeom>
        </p:spPr>
      </p:pic>
      <p:sp>
        <p:nvSpPr>
          <p:cNvPr id="14" name="wave arrow"/>
          <p:cNvSpPr>
            <a:spLocks/>
          </p:cNvSpPr>
          <p:nvPr/>
        </p:nvSpPr>
        <p:spPr bwMode="auto">
          <a:xfrm rot="353653">
            <a:off x="1217315" y="2515818"/>
            <a:ext cx="5573712" cy="3146425"/>
          </a:xfrm>
          <a:custGeom>
            <a:avLst/>
            <a:gdLst>
              <a:gd name="T0" fmla="*/ 1187 w 1194"/>
              <a:gd name="T1" fmla="*/ 42 h 673"/>
              <a:gd name="T2" fmla="*/ 1088 w 1194"/>
              <a:gd name="T3" fmla="*/ 2 h 673"/>
              <a:gd name="T4" fmla="*/ 1082 w 1194"/>
              <a:gd name="T5" fmla="*/ 23 h 673"/>
              <a:gd name="T6" fmla="*/ 1143 w 1194"/>
              <a:gd name="T7" fmla="*/ 42 h 673"/>
              <a:gd name="T8" fmla="*/ 634 w 1194"/>
              <a:gd name="T9" fmla="*/ 226 h 673"/>
              <a:gd name="T10" fmla="*/ 400 w 1194"/>
              <a:gd name="T11" fmla="*/ 432 h 673"/>
              <a:gd name="T12" fmla="*/ 94 w 1194"/>
              <a:gd name="T13" fmla="*/ 613 h 673"/>
              <a:gd name="T14" fmla="*/ 13 w 1194"/>
              <a:gd name="T15" fmla="*/ 647 h 673"/>
              <a:gd name="T16" fmla="*/ 19 w 1194"/>
              <a:gd name="T17" fmla="*/ 668 h 673"/>
              <a:gd name="T18" fmla="*/ 311 w 1194"/>
              <a:gd name="T19" fmla="*/ 520 h 673"/>
              <a:gd name="T20" fmla="*/ 578 w 1194"/>
              <a:gd name="T21" fmla="*/ 307 h 673"/>
              <a:gd name="T22" fmla="*/ 681 w 1194"/>
              <a:gd name="T23" fmla="*/ 216 h 673"/>
              <a:gd name="T24" fmla="*/ 821 w 1194"/>
              <a:gd name="T25" fmla="*/ 136 h 673"/>
              <a:gd name="T26" fmla="*/ 1126 w 1194"/>
              <a:gd name="T27" fmla="*/ 65 h 673"/>
              <a:gd name="T28" fmla="*/ 1157 w 1194"/>
              <a:gd name="T29" fmla="*/ 63 h 673"/>
              <a:gd name="T30" fmla="*/ 1106 w 1194"/>
              <a:gd name="T31" fmla="*/ 114 h 673"/>
              <a:gd name="T32" fmla="*/ 1118 w 1194"/>
              <a:gd name="T33" fmla="*/ 125 h 673"/>
              <a:gd name="T34" fmla="*/ 1188 w 1194"/>
              <a:gd name="T35" fmla="*/ 62 h 673"/>
              <a:gd name="T36" fmla="*/ 1192 w 1194"/>
              <a:gd name="T37" fmla="*/ 55 h 673"/>
              <a:gd name="T38" fmla="*/ 1187 w 1194"/>
              <a:gd name="T39" fmla="*/ 42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94" h="673">
                <a:moveTo>
                  <a:pt x="1187" y="42"/>
                </a:moveTo>
                <a:cubicBezTo>
                  <a:pt x="1157" y="23"/>
                  <a:pt x="1124" y="7"/>
                  <a:pt x="1088" y="2"/>
                </a:cubicBezTo>
                <a:cubicBezTo>
                  <a:pt x="1075" y="0"/>
                  <a:pt x="1069" y="21"/>
                  <a:pt x="1082" y="23"/>
                </a:cubicBezTo>
                <a:cubicBezTo>
                  <a:pt x="1104" y="26"/>
                  <a:pt x="1124" y="33"/>
                  <a:pt x="1143" y="42"/>
                </a:cubicBezTo>
                <a:cubicBezTo>
                  <a:pt x="960" y="55"/>
                  <a:pt x="777" y="105"/>
                  <a:pt x="634" y="226"/>
                </a:cubicBezTo>
                <a:cubicBezTo>
                  <a:pt x="555" y="294"/>
                  <a:pt x="485" y="370"/>
                  <a:pt x="400" y="432"/>
                </a:cubicBezTo>
                <a:cubicBezTo>
                  <a:pt x="305" y="503"/>
                  <a:pt x="202" y="564"/>
                  <a:pt x="94" y="613"/>
                </a:cubicBezTo>
                <a:cubicBezTo>
                  <a:pt x="67" y="625"/>
                  <a:pt x="40" y="637"/>
                  <a:pt x="13" y="647"/>
                </a:cubicBezTo>
                <a:cubicBezTo>
                  <a:pt x="0" y="652"/>
                  <a:pt x="6" y="673"/>
                  <a:pt x="19" y="668"/>
                </a:cubicBezTo>
                <a:cubicBezTo>
                  <a:pt x="121" y="629"/>
                  <a:pt x="218" y="578"/>
                  <a:pt x="311" y="520"/>
                </a:cubicBezTo>
                <a:cubicBezTo>
                  <a:pt x="408" y="459"/>
                  <a:pt x="495" y="387"/>
                  <a:pt x="578" y="307"/>
                </a:cubicBezTo>
                <a:cubicBezTo>
                  <a:pt x="611" y="276"/>
                  <a:pt x="644" y="244"/>
                  <a:pt x="681" y="216"/>
                </a:cubicBezTo>
                <a:cubicBezTo>
                  <a:pt x="724" y="183"/>
                  <a:pt x="772" y="158"/>
                  <a:pt x="821" y="136"/>
                </a:cubicBezTo>
                <a:cubicBezTo>
                  <a:pt x="917" y="94"/>
                  <a:pt x="1022" y="73"/>
                  <a:pt x="1126" y="65"/>
                </a:cubicBezTo>
                <a:cubicBezTo>
                  <a:pt x="1136" y="64"/>
                  <a:pt x="1147" y="63"/>
                  <a:pt x="1157" y="63"/>
                </a:cubicBezTo>
                <a:cubicBezTo>
                  <a:pt x="1138" y="78"/>
                  <a:pt x="1122" y="94"/>
                  <a:pt x="1106" y="114"/>
                </a:cubicBezTo>
                <a:cubicBezTo>
                  <a:pt x="1099" y="122"/>
                  <a:pt x="1111" y="134"/>
                  <a:pt x="1118" y="125"/>
                </a:cubicBezTo>
                <a:cubicBezTo>
                  <a:pt x="1139" y="100"/>
                  <a:pt x="1160" y="79"/>
                  <a:pt x="1188" y="62"/>
                </a:cubicBezTo>
                <a:cubicBezTo>
                  <a:pt x="1191" y="60"/>
                  <a:pt x="1192" y="57"/>
                  <a:pt x="1192" y="55"/>
                </a:cubicBezTo>
                <a:cubicBezTo>
                  <a:pt x="1194" y="50"/>
                  <a:pt x="1192" y="45"/>
                  <a:pt x="1187" y="42"/>
                </a:cubicBezTo>
                <a:close/>
              </a:path>
            </a:pathLst>
          </a:cu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7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67" grpId="0"/>
      <p:bldP spid="68" grpId="0"/>
      <p:bldP spid="69" grpId="0"/>
      <p:bldP spid="118" grpId="0"/>
      <p:bldP spid="119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874006"/>
            <a:ext cx="5765800" cy="1813409"/>
            <a:chOff x="-28058" y="1511299"/>
            <a:chExt cx="5765800" cy="1813409"/>
          </a:xfrm>
          <a:solidFill>
            <a:srgbClr val="008F01"/>
          </a:solidFill>
        </p:grpSpPr>
        <p:sp>
          <p:nvSpPr>
            <p:cNvPr id="4" name="Rectangle 3"/>
            <p:cNvSpPr/>
            <p:nvPr/>
          </p:nvSpPr>
          <p:spPr>
            <a:xfrm>
              <a:off x="-28058" y="1511299"/>
              <a:ext cx="5765800" cy="18134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6043" y="2133463"/>
              <a:ext cx="4594407" cy="503339"/>
              <a:chOff x="66043" y="2133463"/>
              <a:chExt cx="4594407" cy="503339"/>
            </a:xfrm>
            <a:grpFill/>
          </p:grpSpPr>
          <p:sp>
            <p:nvSpPr>
              <p:cNvPr id="5" name="Rounded Rectangle 4"/>
              <p:cNvSpPr/>
              <p:nvPr/>
            </p:nvSpPr>
            <p:spPr>
              <a:xfrm>
                <a:off x="66043" y="2133463"/>
                <a:ext cx="1062692" cy="486561"/>
              </a:xfrm>
              <a:prstGeom prst="roundRect">
                <a:avLst/>
              </a:prstGeom>
              <a:grpFill/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Pedagogy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414203" y="2150241"/>
                <a:ext cx="1045594" cy="486561"/>
              </a:xfrm>
              <a:prstGeom prst="roundRect">
                <a:avLst/>
              </a:prstGeom>
              <a:grpFill/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Space Design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783630" y="2150241"/>
                <a:ext cx="1191379" cy="486561"/>
              </a:xfrm>
              <a:prstGeom prst="roundRect">
                <a:avLst/>
              </a:prstGeom>
              <a:grpFill/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Technology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28513" y="2247036"/>
                <a:ext cx="503490" cy="29297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378440" y="2254232"/>
                <a:ext cx="503490" cy="29297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156960" y="2230258"/>
                <a:ext cx="503490" cy="29297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=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" name="Flowchart: Manual Input 7"/>
          <p:cNvSpPr/>
          <p:nvPr/>
        </p:nvSpPr>
        <p:spPr>
          <a:xfrm rot="5400000" flipV="1">
            <a:off x="4721747" y="-635000"/>
            <a:ext cx="6858000" cy="8128000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55600" dir="9180000" algn="ctr" rotWithShape="0">
              <a:srgbClr val="000000">
                <a:alpha val="5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4913987" y="1591860"/>
            <a:ext cx="2993189" cy="1766109"/>
          </a:xfrm>
          <a:custGeom>
            <a:avLst/>
            <a:gdLst>
              <a:gd name="connsiteX0" fmla="*/ 0 w 2260600"/>
              <a:gd name="connsiteY0" fmla="*/ 0 h 1206500"/>
              <a:gd name="connsiteX1" fmla="*/ 1657350 w 2260600"/>
              <a:gd name="connsiteY1" fmla="*/ 0 h 1206500"/>
              <a:gd name="connsiteX2" fmla="*/ 2260600 w 2260600"/>
              <a:gd name="connsiteY2" fmla="*/ 603250 h 1206500"/>
              <a:gd name="connsiteX3" fmla="*/ 1657350 w 2260600"/>
              <a:gd name="connsiteY3" fmla="*/ 1206500 h 1206500"/>
              <a:gd name="connsiteX4" fmla="*/ 0 w 2260600"/>
              <a:gd name="connsiteY4" fmla="*/ 1206500 h 1206500"/>
              <a:gd name="connsiteX5" fmla="*/ 0 w 2260600"/>
              <a:gd name="connsiteY5" fmla="*/ 0 h 1206500"/>
              <a:gd name="connsiteX0" fmla="*/ 276225 w 2536825"/>
              <a:gd name="connsiteY0" fmla="*/ 0 h 1211263"/>
              <a:gd name="connsiteX1" fmla="*/ 1933575 w 2536825"/>
              <a:gd name="connsiteY1" fmla="*/ 0 h 1211263"/>
              <a:gd name="connsiteX2" fmla="*/ 2536825 w 2536825"/>
              <a:gd name="connsiteY2" fmla="*/ 603250 h 1211263"/>
              <a:gd name="connsiteX3" fmla="*/ 1933575 w 2536825"/>
              <a:gd name="connsiteY3" fmla="*/ 1206500 h 1211263"/>
              <a:gd name="connsiteX4" fmla="*/ 0 w 2536825"/>
              <a:gd name="connsiteY4" fmla="*/ 1211263 h 1211263"/>
              <a:gd name="connsiteX5" fmla="*/ 276225 w 2536825"/>
              <a:gd name="connsiteY5" fmla="*/ 0 h 121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6825" h="1211263">
                <a:moveTo>
                  <a:pt x="276225" y="0"/>
                </a:moveTo>
                <a:lnTo>
                  <a:pt x="1933575" y="0"/>
                </a:lnTo>
                <a:lnTo>
                  <a:pt x="2536825" y="603250"/>
                </a:lnTo>
                <a:lnTo>
                  <a:pt x="1933575" y="1206500"/>
                </a:lnTo>
                <a:lnTo>
                  <a:pt x="0" y="1211263"/>
                </a:lnTo>
                <a:lnTo>
                  <a:pt x="276225" y="0"/>
                </a:lnTo>
                <a:close/>
              </a:path>
            </a:pathLst>
          </a:custGeom>
          <a:solidFill>
            <a:srgbClr val="008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ALC</a:t>
            </a:r>
            <a:endParaRPr lang="en-US" sz="4000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1" y="3816660"/>
            <a:ext cx="3986273" cy="2655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47" y="3891417"/>
            <a:ext cx="3877174" cy="2580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1840308" y="3169552"/>
            <a:ext cx="1355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BEFORE</a:t>
            </a:r>
            <a:endParaRPr lang="en-US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6252262" y="2785332"/>
            <a:ext cx="93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NOW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47" y="427896"/>
            <a:ext cx="3851911" cy="2468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 rot="31567">
            <a:off x="585547" y="639829"/>
            <a:ext cx="1320342" cy="64633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5875">
                  <a:noFill/>
                  <a:round/>
                </a:ln>
                <a:latin typeface="Chewy" panose="02000000000000000000" pitchFamily="2" charset="0"/>
                <a:ea typeface="Chewy" panose="02000000000000000000" pitchFamily="2" charset="0"/>
              </a:rPr>
              <a:t>AL</a:t>
            </a:r>
            <a:endParaRPr lang="en-US" sz="3600" dirty="0">
              <a:ln w="15875">
                <a:noFill/>
                <a:round/>
              </a:ln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21" name="Left Puzzle Piece"/>
          <p:cNvSpPr>
            <a:spLocks noEditPoints="1"/>
          </p:cNvSpPr>
          <p:nvPr/>
        </p:nvSpPr>
        <p:spPr bwMode="auto">
          <a:xfrm>
            <a:off x="61884" y="9483"/>
            <a:ext cx="2100435" cy="1783851"/>
          </a:xfrm>
          <a:custGeom>
            <a:avLst/>
            <a:gdLst>
              <a:gd name="T0" fmla="*/ 1096 w 1106"/>
              <a:gd name="T1" fmla="*/ 721 h 1011"/>
              <a:gd name="T2" fmla="*/ 1032 w 1106"/>
              <a:gd name="T3" fmla="*/ 642 h 1011"/>
              <a:gd name="T4" fmla="*/ 899 w 1106"/>
              <a:gd name="T5" fmla="*/ 600 h 1011"/>
              <a:gd name="T6" fmla="*/ 1094 w 1106"/>
              <a:gd name="T7" fmla="*/ 496 h 1011"/>
              <a:gd name="T8" fmla="*/ 1072 w 1106"/>
              <a:gd name="T9" fmla="*/ 212 h 1011"/>
              <a:gd name="T10" fmla="*/ 961 w 1106"/>
              <a:gd name="T11" fmla="*/ 225 h 1011"/>
              <a:gd name="T12" fmla="*/ 749 w 1106"/>
              <a:gd name="T13" fmla="*/ 229 h 1011"/>
              <a:gd name="T14" fmla="*/ 671 w 1106"/>
              <a:gd name="T15" fmla="*/ 1 h 1011"/>
              <a:gd name="T16" fmla="*/ 578 w 1106"/>
              <a:gd name="T17" fmla="*/ 156 h 1011"/>
              <a:gd name="T18" fmla="*/ 588 w 1106"/>
              <a:gd name="T19" fmla="*/ 223 h 1011"/>
              <a:gd name="T20" fmla="*/ 432 w 1106"/>
              <a:gd name="T21" fmla="*/ 235 h 1011"/>
              <a:gd name="T22" fmla="*/ 271 w 1106"/>
              <a:gd name="T23" fmla="*/ 273 h 1011"/>
              <a:gd name="T24" fmla="*/ 278 w 1106"/>
              <a:gd name="T25" fmla="*/ 501 h 1011"/>
              <a:gd name="T26" fmla="*/ 191 w 1106"/>
              <a:gd name="T27" fmla="*/ 469 h 1011"/>
              <a:gd name="T28" fmla="*/ 31 w 1106"/>
              <a:gd name="T29" fmla="*/ 513 h 1011"/>
              <a:gd name="T30" fmla="*/ 190 w 1106"/>
              <a:gd name="T31" fmla="*/ 664 h 1011"/>
              <a:gd name="T32" fmla="*/ 261 w 1106"/>
              <a:gd name="T33" fmla="*/ 651 h 1011"/>
              <a:gd name="T34" fmla="*/ 244 w 1106"/>
              <a:gd name="T35" fmla="*/ 897 h 1011"/>
              <a:gd name="T36" fmla="*/ 368 w 1106"/>
              <a:gd name="T37" fmla="*/ 1008 h 1011"/>
              <a:gd name="T38" fmla="*/ 503 w 1106"/>
              <a:gd name="T39" fmla="*/ 992 h 1011"/>
              <a:gd name="T40" fmla="*/ 611 w 1106"/>
              <a:gd name="T41" fmla="*/ 922 h 1011"/>
              <a:gd name="T42" fmla="*/ 561 w 1106"/>
              <a:gd name="T43" fmla="*/ 838 h 1011"/>
              <a:gd name="T44" fmla="*/ 764 w 1106"/>
              <a:gd name="T45" fmla="*/ 852 h 1011"/>
              <a:gd name="T46" fmla="*/ 839 w 1106"/>
              <a:gd name="T47" fmla="*/ 973 h 1011"/>
              <a:gd name="T48" fmla="*/ 1086 w 1106"/>
              <a:gd name="T49" fmla="*/ 947 h 1011"/>
              <a:gd name="T50" fmla="*/ 1084 w 1106"/>
              <a:gd name="T51" fmla="*/ 886 h 1011"/>
              <a:gd name="T52" fmla="*/ 957 w 1106"/>
              <a:gd name="T53" fmla="*/ 956 h 1011"/>
              <a:gd name="T54" fmla="*/ 752 w 1106"/>
              <a:gd name="T55" fmla="*/ 933 h 1011"/>
              <a:gd name="T56" fmla="*/ 789 w 1106"/>
              <a:gd name="T57" fmla="*/ 828 h 1011"/>
              <a:gd name="T58" fmla="*/ 542 w 1106"/>
              <a:gd name="T59" fmla="*/ 813 h 1011"/>
              <a:gd name="T60" fmla="*/ 582 w 1106"/>
              <a:gd name="T61" fmla="*/ 955 h 1011"/>
              <a:gd name="T62" fmla="*/ 414 w 1106"/>
              <a:gd name="T63" fmla="*/ 981 h 1011"/>
              <a:gd name="T64" fmla="*/ 262 w 1106"/>
              <a:gd name="T65" fmla="*/ 880 h 1011"/>
              <a:gd name="T66" fmla="*/ 284 w 1106"/>
              <a:gd name="T67" fmla="*/ 705 h 1011"/>
              <a:gd name="T68" fmla="*/ 284 w 1106"/>
              <a:gd name="T69" fmla="*/ 633 h 1011"/>
              <a:gd name="T70" fmla="*/ 39 w 1106"/>
              <a:gd name="T71" fmla="*/ 558 h 1011"/>
              <a:gd name="T72" fmla="*/ 191 w 1106"/>
              <a:gd name="T73" fmla="*/ 492 h 1011"/>
              <a:gd name="T74" fmla="*/ 290 w 1106"/>
              <a:gd name="T75" fmla="*/ 448 h 1011"/>
              <a:gd name="T76" fmla="*/ 293 w 1106"/>
              <a:gd name="T77" fmla="*/ 265 h 1011"/>
              <a:gd name="T78" fmla="*/ 444 w 1106"/>
              <a:gd name="T79" fmla="*/ 257 h 1011"/>
              <a:gd name="T80" fmla="*/ 586 w 1106"/>
              <a:gd name="T81" fmla="*/ 257 h 1011"/>
              <a:gd name="T82" fmla="*/ 586 w 1106"/>
              <a:gd name="T83" fmla="*/ 133 h 1011"/>
              <a:gd name="T84" fmla="*/ 642 w 1106"/>
              <a:gd name="T85" fmla="*/ 27 h 1011"/>
              <a:gd name="T86" fmla="*/ 747 w 1106"/>
              <a:gd name="T87" fmla="*/ 143 h 1011"/>
              <a:gd name="T88" fmla="*/ 820 w 1106"/>
              <a:gd name="T89" fmla="*/ 265 h 1011"/>
              <a:gd name="T90" fmla="*/ 1060 w 1106"/>
              <a:gd name="T91" fmla="*/ 235 h 1011"/>
              <a:gd name="T92" fmla="*/ 1077 w 1106"/>
              <a:gd name="T93" fmla="*/ 437 h 1011"/>
              <a:gd name="T94" fmla="*/ 1072 w 1106"/>
              <a:gd name="T95" fmla="*/ 508 h 1011"/>
              <a:gd name="T96" fmla="*/ 897 w 1106"/>
              <a:gd name="T97" fmla="*/ 501 h 1011"/>
              <a:gd name="T98" fmla="*/ 951 w 1106"/>
              <a:gd name="T99" fmla="*/ 703 h 1011"/>
              <a:gd name="T100" fmla="*/ 1078 w 1106"/>
              <a:gd name="T101" fmla="*/ 754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06" h="1011">
                <a:moveTo>
                  <a:pt x="1104" y="855"/>
                </a:moveTo>
                <a:cubicBezTo>
                  <a:pt x="1101" y="811"/>
                  <a:pt x="1100" y="766"/>
                  <a:pt x="1096" y="721"/>
                </a:cubicBezTo>
                <a:cubicBezTo>
                  <a:pt x="1093" y="695"/>
                  <a:pt x="1090" y="653"/>
                  <a:pt x="1064" y="637"/>
                </a:cubicBezTo>
                <a:cubicBezTo>
                  <a:pt x="1054" y="630"/>
                  <a:pt x="1041" y="637"/>
                  <a:pt x="1032" y="642"/>
                </a:cubicBezTo>
                <a:cubicBezTo>
                  <a:pt x="1012" y="652"/>
                  <a:pt x="995" y="667"/>
                  <a:pt x="975" y="677"/>
                </a:cubicBezTo>
                <a:cubicBezTo>
                  <a:pt x="929" y="701"/>
                  <a:pt x="903" y="635"/>
                  <a:pt x="899" y="600"/>
                </a:cubicBezTo>
                <a:cubicBezTo>
                  <a:pt x="894" y="562"/>
                  <a:pt x="902" y="489"/>
                  <a:pt x="952" y="485"/>
                </a:cubicBezTo>
                <a:cubicBezTo>
                  <a:pt x="989" y="482"/>
                  <a:pt x="1087" y="578"/>
                  <a:pt x="1094" y="496"/>
                </a:cubicBezTo>
                <a:cubicBezTo>
                  <a:pt x="1101" y="428"/>
                  <a:pt x="1098" y="357"/>
                  <a:pt x="1090" y="289"/>
                </a:cubicBezTo>
                <a:cubicBezTo>
                  <a:pt x="1087" y="262"/>
                  <a:pt x="1083" y="236"/>
                  <a:pt x="1072" y="212"/>
                </a:cubicBezTo>
                <a:cubicBezTo>
                  <a:pt x="1068" y="202"/>
                  <a:pt x="1057" y="207"/>
                  <a:pt x="1055" y="215"/>
                </a:cubicBezTo>
                <a:cubicBezTo>
                  <a:pt x="1023" y="213"/>
                  <a:pt x="992" y="219"/>
                  <a:pt x="961" y="225"/>
                </a:cubicBezTo>
                <a:cubicBezTo>
                  <a:pt x="924" y="232"/>
                  <a:pt x="886" y="239"/>
                  <a:pt x="848" y="243"/>
                </a:cubicBezTo>
                <a:cubicBezTo>
                  <a:pt x="820" y="246"/>
                  <a:pt x="769" y="255"/>
                  <a:pt x="749" y="229"/>
                </a:cubicBezTo>
                <a:cubicBezTo>
                  <a:pt x="727" y="200"/>
                  <a:pt x="768" y="156"/>
                  <a:pt x="773" y="127"/>
                </a:cubicBezTo>
                <a:cubicBezTo>
                  <a:pt x="783" y="61"/>
                  <a:pt x="740" y="0"/>
                  <a:pt x="671" y="1"/>
                </a:cubicBezTo>
                <a:cubicBezTo>
                  <a:pt x="608" y="2"/>
                  <a:pt x="562" y="58"/>
                  <a:pt x="564" y="120"/>
                </a:cubicBezTo>
                <a:cubicBezTo>
                  <a:pt x="564" y="135"/>
                  <a:pt x="569" y="144"/>
                  <a:pt x="578" y="156"/>
                </a:cubicBezTo>
                <a:cubicBezTo>
                  <a:pt x="587" y="168"/>
                  <a:pt x="595" y="189"/>
                  <a:pt x="592" y="204"/>
                </a:cubicBezTo>
                <a:cubicBezTo>
                  <a:pt x="591" y="210"/>
                  <a:pt x="590" y="217"/>
                  <a:pt x="588" y="223"/>
                </a:cubicBezTo>
                <a:cubicBezTo>
                  <a:pt x="585" y="220"/>
                  <a:pt x="581" y="218"/>
                  <a:pt x="576" y="221"/>
                </a:cubicBezTo>
                <a:cubicBezTo>
                  <a:pt x="535" y="244"/>
                  <a:pt x="477" y="243"/>
                  <a:pt x="432" y="235"/>
                </a:cubicBezTo>
                <a:cubicBezTo>
                  <a:pt x="397" y="229"/>
                  <a:pt x="362" y="212"/>
                  <a:pt x="325" y="214"/>
                </a:cubicBezTo>
                <a:cubicBezTo>
                  <a:pt x="292" y="215"/>
                  <a:pt x="275" y="243"/>
                  <a:pt x="271" y="273"/>
                </a:cubicBezTo>
                <a:cubicBezTo>
                  <a:pt x="264" y="331"/>
                  <a:pt x="264" y="390"/>
                  <a:pt x="270" y="448"/>
                </a:cubicBezTo>
                <a:cubicBezTo>
                  <a:pt x="272" y="466"/>
                  <a:pt x="277" y="483"/>
                  <a:pt x="278" y="501"/>
                </a:cubicBezTo>
                <a:cubicBezTo>
                  <a:pt x="279" y="512"/>
                  <a:pt x="277" y="513"/>
                  <a:pt x="267" y="510"/>
                </a:cubicBezTo>
                <a:cubicBezTo>
                  <a:pt x="240" y="502"/>
                  <a:pt x="216" y="482"/>
                  <a:pt x="191" y="469"/>
                </a:cubicBezTo>
                <a:cubicBezTo>
                  <a:pt x="166" y="456"/>
                  <a:pt x="138" y="445"/>
                  <a:pt x="110" y="452"/>
                </a:cubicBezTo>
                <a:cubicBezTo>
                  <a:pt x="76" y="460"/>
                  <a:pt x="47" y="482"/>
                  <a:pt x="31" y="513"/>
                </a:cubicBezTo>
                <a:cubicBezTo>
                  <a:pt x="0" y="575"/>
                  <a:pt x="30" y="670"/>
                  <a:pt x="98" y="695"/>
                </a:cubicBezTo>
                <a:cubicBezTo>
                  <a:pt x="132" y="707"/>
                  <a:pt x="165" y="684"/>
                  <a:pt x="190" y="664"/>
                </a:cubicBezTo>
                <a:cubicBezTo>
                  <a:pt x="212" y="648"/>
                  <a:pt x="238" y="621"/>
                  <a:pt x="262" y="640"/>
                </a:cubicBezTo>
                <a:cubicBezTo>
                  <a:pt x="260" y="643"/>
                  <a:pt x="259" y="647"/>
                  <a:pt x="261" y="651"/>
                </a:cubicBezTo>
                <a:cubicBezTo>
                  <a:pt x="279" y="692"/>
                  <a:pt x="250" y="736"/>
                  <a:pt x="244" y="777"/>
                </a:cubicBezTo>
                <a:cubicBezTo>
                  <a:pt x="238" y="817"/>
                  <a:pt x="239" y="858"/>
                  <a:pt x="244" y="897"/>
                </a:cubicBezTo>
                <a:cubicBezTo>
                  <a:pt x="248" y="930"/>
                  <a:pt x="259" y="959"/>
                  <a:pt x="282" y="983"/>
                </a:cubicBezTo>
                <a:cubicBezTo>
                  <a:pt x="304" y="1008"/>
                  <a:pt x="337" y="1011"/>
                  <a:pt x="368" y="1008"/>
                </a:cubicBezTo>
                <a:cubicBezTo>
                  <a:pt x="390" y="1007"/>
                  <a:pt x="411" y="1002"/>
                  <a:pt x="433" y="998"/>
                </a:cubicBezTo>
                <a:cubicBezTo>
                  <a:pt x="456" y="995"/>
                  <a:pt x="480" y="994"/>
                  <a:pt x="503" y="992"/>
                </a:cubicBezTo>
                <a:cubicBezTo>
                  <a:pt x="531" y="989"/>
                  <a:pt x="573" y="990"/>
                  <a:pt x="596" y="970"/>
                </a:cubicBezTo>
                <a:cubicBezTo>
                  <a:pt x="607" y="960"/>
                  <a:pt x="611" y="937"/>
                  <a:pt x="611" y="922"/>
                </a:cubicBezTo>
                <a:cubicBezTo>
                  <a:pt x="611" y="906"/>
                  <a:pt x="601" y="893"/>
                  <a:pt x="591" y="882"/>
                </a:cubicBezTo>
                <a:cubicBezTo>
                  <a:pt x="579" y="868"/>
                  <a:pt x="566" y="856"/>
                  <a:pt x="561" y="838"/>
                </a:cubicBezTo>
                <a:cubicBezTo>
                  <a:pt x="556" y="820"/>
                  <a:pt x="567" y="803"/>
                  <a:pt x="580" y="791"/>
                </a:cubicBezTo>
                <a:cubicBezTo>
                  <a:pt x="632" y="746"/>
                  <a:pt x="796" y="752"/>
                  <a:pt x="764" y="852"/>
                </a:cubicBezTo>
                <a:cubicBezTo>
                  <a:pt x="754" y="882"/>
                  <a:pt x="710" y="915"/>
                  <a:pt x="739" y="949"/>
                </a:cubicBezTo>
                <a:cubicBezTo>
                  <a:pt x="763" y="977"/>
                  <a:pt x="805" y="973"/>
                  <a:pt x="839" y="973"/>
                </a:cubicBezTo>
                <a:cubicBezTo>
                  <a:pt x="892" y="972"/>
                  <a:pt x="944" y="978"/>
                  <a:pt x="997" y="977"/>
                </a:cubicBezTo>
                <a:cubicBezTo>
                  <a:pt x="1028" y="977"/>
                  <a:pt x="1065" y="973"/>
                  <a:pt x="1086" y="947"/>
                </a:cubicBezTo>
                <a:cubicBezTo>
                  <a:pt x="1106" y="922"/>
                  <a:pt x="1105" y="885"/>
                  <a:pt x="1104" y="855"/>
                </a:cubicBezTo>
                <a:close/>
                <a:moveTo>
                  <a:pt x="1084" y="886"/>
                </a:moveTo>
                <a:cubicBezTo>
                  <a:pt x="1083" y="924"/>
                  <a:pt x="1068" y="947"/>
                  <a:pt x="1031" y="954"/>
                </a:cubicBezTo>
                <a:cubicBezTo>
                  <a:pt x="1007" y="959"/>
                  <a:pt x="981" y="958"/>
                  <a:pt x="957" y="956"/>
                </a:cubicBezTo>
                <a:cubicBezTo>
                  <a:pt x="928" y="954"/>
                  <a:pt x="899" y="952"/>
                  <a:pt x="870" y="952"/>
                </a:cubicBezTo>
                <a:cubicBezTo>
                  <a:pt x="838" y="952"/>
                  <a:pt x="773" y="964"/>
                  <a:pt x="752" y="933"/>
                </a:cubicBezTo>
                <a:cubicBezTo>
                  <a:pt x="740" y="915"/>
                  <a:pt x="768" y="890"/>
                  <a:pt x="776" y="875"/>
                </a:cubicBezTo>
                <a:cubicBezTo>
                  <a:pt x="783" y="860"/>
                  <a:pt x="788" y="844"/>
                  <a:pt x="789" y="828"/>
                </a:cubicBezTo>
                <a:cubicBezTo>
                  <a:pt x="793" y="742"/>
                  <a:pt x="671" y="737"/>
                  <a:pt x="614" y="753"/>
                </a:cubicBezTo>
                <a:cubicBezTo>
                  <a:pt x="583" y="761"/>
                  <a:pt x="552" y="781"/>
                  <a:pt x="542" y="813"/>
                </a:cubicBezTo>
                <a:cubicBezTo>
                  <a:pt x="531" y="847"/>
                  <a:pt x="556" y="874"/>
                  <a:pt x="577" y="896"/>
                </a:cubicBezTo>
                <a:cubicBezTo>
                  <a:pt x="594" y="914"/>
                  <a:pt x="593" y="933"/>
                  <a:pt x="582" y="955"/>
                </a:cubicBezTo>
                <a:cubicBezTo>
                  <a:pt x="578" y="965"/>
                  <a:pt x="550" y="966"/>
                  <a:pt x="541" y="967"/>
                </a:cubicBezTo>
                <a:cubicBezTo>
                  <a:pt x="499" y="974"/>
                  <a:pt x="456" y="974"/>
                  <a:pt x="414" y="981"/>
                </a:cubicBezTo>
                <a:cubicBezTo>
                  <a:pt x="378" y="987"/>
                  <a:pt x="332" y="1000"/>
                  <a:pt x="301" y="974"/>
                </a:cubicBezTo>
                <a:cubicBezTo>
                  <a:pt x="273" y="951"/>
                  <a:pt x="265" y="914"/>
                  <a:pt x="262" y="880"/>
                </a:cubicBezTo>
                <a:cubicBezTo>
                  <a:pt x="258" y="840"/>
                  <a:pt x="258" y="797"/>
                  <a:pt x="268" y="757"/>
                </a:cubicBezTo>
                <a:cubicBezTo>
                  <a:pt x="272" y="740"/>
                  <a:pt x="280" y="723"/>
                  <a:pt x="284" y="705"/>
                </a:cubicBezTo>
                <a:cubicBezTo>
                  <a:pt x="288" y="686"/>
                  <a:pt x="287" y="667"/>
                  <a:pt x="281" y="648"/>
                </a:cubicBezTo>
                <a:cubicBezTo>
                  <a:pt x="286" y="645"/>
                  <a:pt x="288" y="638"/>
                  <a:pt x="284" y="633"/>
                </a:cubicBezTo>
                <a:cubicBezTo>
                  <a:pt x="241" y="581"/>
                  <a:pt x="190" y="645"/>
                  <a:pt x="151" y="667"/>
                </a:cubicBezTo>
                <a:cubicBezTo>
                  <a:pt x="82" y="707"/>
                  <a:pt x="36" y="615"/>
                  <a:pt x="39" y="558"/>
                </a:cubicBezTo>
                <a:cubicBezTo>
                  <a:pt x="42" y="520"/>
                  <a:pt x="66" y="490"/>
                  <a:pt x="101" y="476"/>
                </a:cubicBezTo>
                <a:cubicBezTo>
                  <a:pt x="133" y="462"/>
                  <a:pt x="163" y="476"/>
                  <a:pt x="191" y="492"/>
                </a:cubicBezTo>
                <a:cubicBezTo>
                  <a:pt x="214" y="504"/>
                  <a:pt x="296" y="565"/>
                  <a:pt x="298" y="504"/>
                </a:cubicBezTo>
                <a:cubicBezTo>
                  <a:pt x="299" y="485"/>
                  <a:pt x="292" y="466"/>
                  <a:pt x="290" y="448"/>
                </a:cubicBezTo>
                <a:cubicBezTo>
                  <a:pt x="287" y="420"/>
                  <a:pt x="286" y="391"/>
                  <a:pt x="286" y="363"/>
                </a:cubicBezTo>
                <a:cubicBezTo>
                  <a:pt x="286" y="331"/>
                  <a:pt x="286" y="297"/>
                  <a:pt x="293" y="265"/>
                </a:cubicBezTo>
                <a:cubicBezTo>
                  <a:pt x="297" y="246"/>
                  <a:pt x="309" y="235"/>
                  <a:pt x="328" y="234"/>
                </a:cubicBezTo>
                <a:cubicBezTo>
                  <a:pt x="367" y="232"/>
                  <a:pt x="406" y="252"/>
                  <a:pt x="444" y="257"/>
                </a:cubicBezTo>
                <a:cubicBezTo>
                  <a:pt x="484" y="262"/>
                  <a:pt x="532" y="262"/>
                  <a:pt x="572" y="245"/>
                </a:cubicBezTo>
                <a:cubicBezTo>
                  <a:pt x="569" y="253"/>
                  <a:pt x="577" y="263"/>
                  <a:pt x="586" y="257"/>
                </a:cubicBezTo>
                <a:cubicBezTo>
                  <a:pt x="616" y="239"/>
                  <a:pt x="616" y="196"/>
                  <a:pt x="605" y="167"/>
                </a:cubicBezTo>
                <a:cubicBezTo>
                  <a:pt x="601" y="154"/>
                  <a:pt x="590" y="145"/>
                  <a:pt x="586" y="133"/>
                </a:cubicBezTo>
                <a:cubicBezTo>
                  <a:pt x="582" y="123"/>
                  <a:pt x="583" y="110"/>
                  <a:pt x="585" y="99"/>
                </a:cubicBezTo>
                <a:cubicBezTo>
                  <a:pt x="591" y="67"/>
                  <a:pt x="611" y="38"/>
                  <a:pt x="642" y="27"/>
                </a:cubicBezTo>
                <a:cubicBezTo>
                  <a:pt x="680" y="13"/>
                  <a:pt x="722" y="24"/>
                  <a:pt x="742" y="59"/>
                </a:cubicBezTo>
                <a:cubicBezTo>
                  <a:pt x="756" y="83"/>
                  <a:pt x="760" y="119"/>
                  <a:pt x="747" y="143"/>
                </a:cubicBezTo>
                <a:cubicBezTo>
                  <a:pt x="732" y="171"/>
                  <a:pt x="708" y="216"/>
                  <a:pt x="736" y="245"/>
                </a:cubicBezTo>
                <a:cubicBezTo>
                  <a:pt x="758" y="267"/>
                  <a:pt x="791" y="266"/>
                  <a:pt x="820" y="265"/>
                </a:cubicBezTo>
                <a:cubicBezTo>
                  <a:pt x="859" y="263"/>
                  <a:pt x="897" y="257"/>
                  <a:pt x="935" y="250"/>
                </a:cubicBezTo>
                <a:cubicBezTo>
                  <a:pt x="975" y="243"/>
                  <a:pt x="1019" y="230"/>
                  <a:pt x="1060" y="235"/>
                </a:cubicBezTo>
                <a:cubicBezTo>
                  <a:pt x="1069" y="263"/>
                  <a:pt x="1071" y="293"/>
                  <a:pt x="1073" y="321"/>
                </a:cubicBezTo>
                <a:cubicBezTo>
                  <a:pt x="1076" y="359"/>
                  <a:pt x="1077" y="398"/>
                  <a:pt x="1077" y="437"/>
                </a:cubicBezTo>
                <a:cubicBezTo>
                  <a:pt x="1077" y="452"/>
                  <a:pt x="1076" y="466"/>
                  <a:pt x="1075" y="480"/>
                </a:cubicBezTo>
                <a:cubicBezTo>
                  <a:pt x="1075" y="489"/>
                  <a:pt x="1076" y="500"/>
                  <a:pt x="1072" y="508"/>
                </a:cubicBezTo>
                <a:cubicBezTo>
                  <a:pt x="1065" y="522"/>
                  <a:pt x="986" y="471"/>
                  <a:pt x="974" y="468"/>
                </a:cubicBezTo>
                <a:cubicBezTo>
                  <a:pt x="942" y="458"/>
                  <a:pt x="913" y="474"/>
                  <a:pt x="897" y="501"/>
                </a:cubicBezTo>
                <a:cubicBezTo>
                  <a:pt x="873" y="539"/>
                  <a:pt x="873" y="594"/>
                  <a:pt x="886" y="636"/>
                </a:cubicBezTo>
                <a:cubicBezTo>
                  <a:pt x="896" y="664"/>
                  <a:pt x="919" y="699"/>
                  <a:pt x="951" y="703"/>
                </a:cubicBezTo>
                <a:cubicBezTo>
                  <a:pt x="989" y="709"/>
                  <a:pt x="1019" y="664"/>
                  <a:pt x="1053" y="654"/>
                </a:cubicBezTo>
                <a:cubicBezTo>
                  <a:pt x="1070" y="649"/>
                  <a:pt x="1078" y="745"/>
                  <a:pt x="1078" y="754"/>
                </a:cubicBezTo>
                <a:cubicBezTo>
                  <a:pt x="1081" y="797"/>
                  <a:pt x="1086" y="843"/>
                  <a:pt x="1084" y="8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40934" y="221749"/>
            <a:ext cx="2165515" cy="1672743"/>
            <a:chOff x="1740934" y="221749"/>
            <a:chExt cx="2165515" cy="1672743"/>
          </a:xfrm>
        </p:grpSpPr>
        <p:sp>
          <p:nvSpPr>
            <p:cNvPr id="22" name="Right Puzzle Piece"/>
            <p:cNvSpPr>
              <a:spLocks noEditPoints="1"/>
            </p:cNvSpPr>
            <p:nvPr/>
          </p:nvSpPr>
          <p:spPr bwMode="auto">
            <a:xfrm>
              <a:off x="1740934" y="221749"/>
              <a:ext cx="2165515" cy="1672743"/>
            </a:xfrm>
            <a:custGeom>
              <a:avLst/>
              <a:gdLst>
                <a:gd name="T0" fmla="*/ 1046 w 1198"/>
                <a:gd name="T1" fmla="*/ 337 h 855"/>
                <a:gd name="T2" fmla="*/ 952 w 1198"/>
                <a:gd name="T3" fmla="*/ 345 h 855"/>
                <a:gd name="T4" fmla="*/ 949 w 1198"/>
                <a:gd name="T5" fmla="*/ 235 h 855"/>
                <a:gd name="T6" fmla="*/ 788 w 1198"/>
                <a:gd name="T7" fmla="*/ 16 h 855"/>
                <a:gd name="T8" fmla="*/ 654 w 1198"/>
                <a:gd name="T9" fmla="*/ 178 h 855"/>
                <a:gd name="T10" fmla="*/ 470 w 1198"/>
                <a:gd name="T11" fmla="*/ 132 h 855"/>
                <a:gd name="T12" fmla="*/ 451 w 1198"/>
                <a:gd name="T13" fmla="*/ 21 h 855"/>
                <a:gd name="T14" fmla="*/ 188 w 1198"/>
                <a:gd name="T15" fmla="*/ 44 h 855"/>
                <a:gd name="T16" fmla="*/ 180 w 1198"/>
                <a:gd name="T17" fmla="*/ 57 h 855"/>
                <a:gd name="T18" fmla="*/ 193 w 1198"/>
                <a:gd name="T19" fmla="*/ 348 h 855"/>
                <a:gd name="T20" fmla="*/ 106 w 1198"/>
                <a:gd name="T21" fmla="*/ 309 h 855"/>
                <a:gd name="T22" fmla="*/ 5 w 1198"/>
                <a:gd name="T23" fmla="*/ 444 h 855"/>
                <a:gd name="T24" fmla="*/ 118 w 1198"/>
                <a:gd name="T25" fmla="*/ 529 h 855"/>
                <a:gd name="T26" fmla="*/ 176 w 1198"/>
                <a:gd name="T27" fmla="*/ 492 h 855"/>
                <a:gd name="T28" fmla="*/ 195 w 1198"/>
                <a:gd name="T29" fmla="*/ 520 h 855"/>
                <a:gd name="T30" fmla="*/ 196 w 1198"/>
                <a:gd name="T31" fmla="*/ 529 h 855"/>
                <a:gd name="T32" fmla="*/ 209 w 1198"/>
                <a:gd name="T33" fmla="*/ 709 h 855"/>
                <a:gd name="T34" fmla="*/ 203 w 1198"/>
                <a:gd name="T35" fmla="*/ 790 h 855"/>
                <a:gd name="T36" fmla="*/ 444 w 1198"/>
                <a:gd name="T37" fmla="*/ 842 h 855"/>
                <a:gd name="T38" fmla="*/ 489 w 1198"/>
                <a:gd name="T39" fmla="*/ 725 h 855"/>
                <a:gd name="T40" fmla="*/ 494 w 1198"/>
                <a:gd name="T41" fmla="*/ 642 h 855"/>
                <a:gd name="T42" fmla="*/ 657 w 1198"/>
                <a:gd name="T43" fmla="*/ 664 h 855"/>
                <a:gd name="T44" fmla="*/ 606 w 1198"/>
                <a:gd name="T45" fmla="*/ 812 h 855"/>
                <a:gd name="T46" fmla="*/ 628 w 1198"/>
                <a:gd name="T47" fmla="*/ 825 h 855"/>
                <a:gd name="T48" fmla="*/ 867 w 1198"/>
                <a:gd name="T49" fmla="*/ 848 h 855"/>
                <a:gd name="T50" fmla="*/ 957 w 1198"/>
                <a:gd name="T51" fmla="*/ 694 h 855"/>
                <a:gd name="T52" fmla="*/ 971 w 1198"/>
                <a:gd name="T53" fmla="*/ 500 h 855"/>
                <a:gd name="T54" fmla="*/ 1165 w 1198"/>
                <a:gd name="T55" fmla="*/ 516 h 855"/>
                <a:gd name="T56" fmla="*/ 1130 w 1198"/>
                <a:gd name="T57" fmla="*/ 529 h 855"/>
                <a:gd name="T58" fmla="*/ 937 w 1198"/>
                <a:gd name="T59" fmla="*/ 489 h 855"/>
                <a:gd name="T60" fmla="*/ 938 w 1198"/>
                <a:gd name="T61" fmla="*/ 699 h 855"/>
                <a:gd name="T62" fmla="*/ 791 w 1198"/>
                <a:gd name="T63" fmla="*/ 829 h 855"/>
                <a:gd name="T64" fmla="*/ 638 w 1198"/>
                <a:gd name="T65" fmla="*/ 808 h 855"/>
                <a:gd name="T66" fmla="*/ 672 w 1198"/>
                <a:gd name="T67" fmla="*/ 723 h 855"/>
                <a:gd name="T68" fmla="*/ 477 w 1198"/>
                <a:gd name="T69" fmla="*/ 631 h 855"/>
                <a:gd name="T70" fmla="*/ 496 w 1198"/>
                <a:gd name="T71" fmla="*/ 783 h 855"/>
                <a:gd name="T72" fmla="*/ 407 w 1198"/>
                <a:gd name="T73" fmla="*/ 820 h 855"/>
                <a:gd name="T74" fmla="*/ 223 w 1198"/>
                <a:gd name="T75" fmla="*/ 786 h 855"/>
                <a:gd name="T76" fmla="*/ 227 w 1198"/>
                <a:gd name="T77" fmla="*/ 653 h 855"/>
                <a:gd name="T78" fmla="*/ 212 w 1198"/>
                <a:gd name="T79" fmla="*/ 518 h 855"/>
                <a:gd name="T80" fmla="*/ 193 w 1198"/>
                <a:gd name="T81" fmla="*/ 477 h 855"/>
                <a:gd name="T82" fmla="*/ 75 w 1198"/>
                <a:gd name="T83" fmla="*/ 519 h 855"/>
                <a:gd name="T84" fmla="*/ 70 w 1198"/>
                <a:gd name="T85" fmla="*/ 325 h 855"/>
                <a:gd name="T86" fmla="*/ 174 w 1198"/>
                <a:gd name="T87" fmla="*/ 364 h 855"/>
                <a:gd name="T88" fmla="*/ 221 w 1198"/>
                <a:gd name="T89" fmla="*/ 311 h 855"/>
                <a:gd name="T90" fmla="*/ 297 w 1198"/>
                <a:gd name="T91" fmla="*/ 44 h 855"/>
                <a:gd name="T92" fmla="*/ 457 w 1198"/>
                <a:gd name="T93" fmla="*/ 42 h 855"/>
                <a:gd name="T94" fmla="*/ 444 w 1198"/>
                <a:gd name="T95" fmla="*/ 143 h 855"/>
                <a:gd name="T96" fmla="*/ 612 w 1198"/>
                <a:gd name="T97" fmla="*/ 231 h 855"/>
                <a:gd name="T98" fmla="*/ 630 w 1198"/>
                <a:gd name="T99" fmla="*/ 64 h 855"/>
                <a:gd name="T100" fmla="*/ 862 w 1198"/>
                <a:gd name="T101" fmla="*/ 33 h 855"/>
                <a:gd name="T102" fmla="*/ 932 w 1198"/>
                <a:gd name="T103" fmla="*/ 160 h 855"/>
                <a:gd name="T104" fmla="*/ 929 w 1198"/>
                <a:gd name="T105" fmla="*/ 304 h 855"/>
                <a:gd name="T106" fmla="*/ 1014 w 1198"/>
                <a:gd name="T107" fmla="*/ 375 h 855"/>
                <a:gd name="T108" fmla="*/ 1090 w 1198"/>
                <a:gd name="T109" fmla="*/ 347 h 855"/>
                <a:gd name="T110" fmla="*/ 1130 w 1198"/>
                <a:gd name="T111" fmla="*/ 529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8" h="855">
                  <a:moveTo>
                    <a:pt x="1122" y="331"/>
                  </a:moveTo>
                  <a:cubicBezTo>
                    <a:pt x="1098" y="323"/>
                    <a:pt x="1069" y="327"/>
                    <a:pt x="1046" y="337"/>
                  </a:cubicBezTo>
                  <a:cubicBezTo>
                    <a:pt x="1033" y="343"/>
                    <a:pt x="1023" y="352"/>
                    <a:pt x="1009" y="355"/>
                  </a:cubicBezTo>
                  <a:cubicBezTo>
                    <a:pt x="991" y="360"/>
                    <a:pt x="966" y="358"/>
                    <a:pt x="952" y="345"/>
                  </a:cubicBezTo>
                  <a:cubicBezTo>
                    <a:pt x="943" y="336"/>
                    <a:pt x="949" y="312"/>
                    <a:pt x="949" y="300"/>
                  </a:cubicBezTo>
                  <a:cubicBezTo>
                    <a:pt x="949" y="279"/>
                    <a:pt x="948" y="257"/>
                    <a:pt x="949" y="235"/>
                  </a:cubicBezTo>
                  <a:cubicBezTo>
                    <a:pt x="949" y="184"/>
                    <a:pt x="959" y="132"/>
                    <a:pt x="950" y="81"/>
                  </a:cubicBezTo>
                  <a:cubicBezTo>
                    <a:pt x="936" y="0"/>
                    <a:pt x="850" y="12"/>
                    <a:pt x="788" y="16"/>
                  </a:cubicBezTo>
                  <a:cubicBezTo>
                    <a:pt x="760" y="18"/>
                    <a:pt x="593" y="11"/>
                    <a:pt x="612" y="71"/>
                  </a:cubicBezTo>
                  <a:cubicBezTo>
                    <a:pt x="621" y="102"/>
                    <a:pt x="676" y="144"/>
                    <a:pt x="654" y="178"/>
                  </a:cubicBezTo>
                  <a:cubicBezTo>
                    <a:pt x="627" y="220"/>
                    <a:pt x="563" y="224"/>
                    <a:pt x="519" y="215"/>
                  </a:cubicBezTo>
                  <a:cubicBezTo>
                    <a:pt x="477" y="207"/>
                    <a:pt x="447" y="174"/>
                    <a:pt x="470" y="132"/>
                  </a:cubicBezTo>
                  <a:cubicBezTo>
                    <a:pt x="484" y="107"/>
                    <a:pt x="514" y="71"/>
                    <a:pt x="504" y="40"/>
                  </a:cubicBezTo>
                  <a:cubicBezTo>
                    <a:pt x="498" y="19"/>
                    <a:pt x="467" y="22"/>
                    <a:pt x="451" y="21"/>
                  </a:cubicBezTo>
                  <a:cubicBezTo>
                    <a:pt x="415" y="20"/>
                    <a:pt x="380" y="20"/>
                    <a:pt x="345" y="21"/>
                  </a:cubicBezTo>
                  <a:cubicBezTo>
                    <a:pt x="294" y="23"/>
                    <a:pt x="236" y="24"/>
                    <a:pt x="188" y="44"/>
                  </a:cubicBezTo>
                  <a:cubicBezTo>
                    <a:pt x="187" y="45"/>
                    <a:pt x="186" y="46"/>
                    <a:pt x="185" y="46"/>
                  </a:cubicBezTo>
                  <a:cubicBezTo>
                    <a:pt x="181" y="48"/>
                    <a:pt x="179" y="52"/>
                    <a:pt x="180" y="57"/>
                  </a:cubicBezTo>
                  <a:cubicBezTo>
                    <a:pt x="201" y="144"/>
                    <a:pt x="206" y="233"/>
                    <a:pt x="201" y="322"/>
                  </a:cubicBezTo>
                  <a:cubicBezTo>
                    <a:pt x="201" y="328"/>
                    <a:pt x="202" y="348"/>
                    <a:pt x="193" y="348"/>
                  </a:cubicBezTo>
                  <a:cubicBezTo>
                    <a:pt x="183" y="349"/>
                    <a:pt x="171" y="341"/>
                    <a:pt x="162" y="337"/>
                  </a:cubicBezTo>
                  <a:cubicBezTo>
                    <a:pt x="143" y="327"/>
                    <a:pt x="126" y="316"/>
                    <a:pt x="106" y="309"/>
                  </a:cubicBezTo>
                  <a:cubicBezTo>
                    <a:pt x="80" y="300"/>
                    <a:pt x="52" y="303"/>
                    <a:pt x="32" y="324"/>
                  </a:cubicBezTo>
                  <a:cubicBezTo>
                    <a:pt x="4" y="353"/>
                    <a:pt x="0" y="406"/>
                    <a:pt x="5" y="444"/>
                  </a:cubicBezTo>
                  <a:cubicBezTo>
                    <a:pt x="9" y="476"/>
                    <a:pt x="23" y="509"/>
                    <a:pt x="50" y="528"/>
                  </a:cubicBezTo>
                  <a:cubicBezTo>
                    <a:pt x="74" y="545"/>
                    <a:pt x="94" y="543"/>
                    <a:pt x="118" y="529"/>
                  </a:cubicBezTo>
                  <a:cubicBezTo>
                    <a:pt x="133" y="520"/>
                    <a:pt x="147" y="509"/>
                    <a:pt x="162" y="500"/>
                  </a:cubicBezTo>
                  <a:cubicBezTo>
                    <a:pt x="165" y="498"/>
                    <a:pt x="173" y="491"/>
                    <a:pt x="176" y="492"/>
                  </a:cubicBezTo>
                  <a:cubicBezTo>
                    <a:pt x="188" y="494"/>
                    <a:pt x="188" y="504"/>
                    <a:pt x="191" y="513"/>
                  </a:cubicBezTo>
                  <a:cubicBezTo>
                    <a:pt x="192" y="516"/>
                    <a:pt x="193" y="518"/>
                    <a:pt x="195" y="520"/>
                  </a:cubicBezTo>
                  <a:cubicBezTo>
                    <a:pt x="195" y="522"/>
                    <a:pt x="196" y="523"/>
                    <a:pt x="197" y="523"/>
                  </a:cubicBezTo>
                  <a:cubicBezTo>
                    <a:pt x="196" y="525"/>
                    <a:pt x="196" y="527"/>
                    <a:pt x="196" y="529"/>
                  </a:cubicBezTo>
                  <a:cubicBezTo>
                    <a:pt x="202" y="566"/>
                    <a:pt x="203" y="604"/>
                    <a:pt x="206" y="641"/>
                  </a:cubicBezTo>
                  <a:cubicBezTo>
                    <a:pt x="207" y="664"/>
                    <a:pt x="209" y="686"/>
                    <a:pt x="209" y="709"/>
                  </a:cubicBezTo>
                  <a:cubicBezTo>
                    <a:pt x="209" y="722"/>
                    <a:pt x="208" y="734"/>
                    <a:pt x="207" y="746"/>
                  </a:cubicBezTo>
                  <a:cubicBezTo>
                    <a:pt x="206" y="761"/>
                    <a:pt x="202" y="776"/>
                    <a:pt x="203" y="790"/>
                  </a:cubicBezTo>
                  <a:cubicBezTo>
                    <a:pt x="208" y="831"/>
                    <a:pt x="271" y="825"/>
                    <a:pt x="298" y="827"/>
                  </a:cubicBezTo>
                  <a:cubicBezTo>
                    <a:pt x="347" y="831"/>
                    <a:pt x="395" y="843"/>
                    <a:pt x="444" y="842"/>
                  </a:cubicBezTo>
                  <a:cubicBezTo>
                    <a:pt x="474" y="842"/>
                    <a:pt x="505" y="829"/>
                    <a:pt x="515" y="797"/>
                  </a:cubicBezTo>
                  <a:cubicBezTo>
                    <a:pt x="523" y="771"/>
                    <a:pt x="502" y="745"/>
                    <a:pt x="489" y="725"/>
                  </a:cubicBezTo>
                  <a:cubicBezTo>
                    <a:pt x="481" y="713"/>
                    <a:pt x="473" y="700"/>
                    <a:pt x="471" y="686"/>
                  </a:cubicBezTo>
                  <a:cubicBezTo>
                    <a:pt x="469" y="668"/>
                    <a:pt x="482" y="653"/>
                    <a:pt x="494" y="642"/>
                  </a:cubicBezTo>
                  <a:cubicBezTo>
                    <a:pt x="523" y="617"/>
                    <a:pt x="567" y="611"/>
                    <a:pt x="603" y="620"/>
                  </a:cubicBezTo>
                  <a:cubicBezTo>
                    <a:pt x="627" y="627"/>
                    <a:pt x="645" y="643"/>
                    <a:pt x="657" y="664"/>
                  </a:cubicBezTo>
                  <a:cubicBezTo>
                    <a:pt x="669" y="682"/>
                    <a:pt x="664" y="699"/>
                    <a:pt x="653" y="716"/>
                  </a:cubicBezTo>
                  <a:cubicBezTo>
                    <a:pt x="631" y="747"/>
                    <a:pt x="604" y="771"/>
                    <a:pt x="606" y="812"/>
                  </a:cubicBezTo>
                  <a:cubicBezTo>
                    <a:pt x="606" y="822"/>
                    <a:pt x="618" y="825"/>
                    <a:pt x="623" y="820"/>
                  </a:cubicBezTo>
                  <a:cubicBezTo>
                    <a:pt x="624" y="822"/>
                    <a:pt x="625" y="824"/>
                    <a:pt x="628" y="825"/>
                  </a:cubicBezTo>
                  <a:cubicBezTo>
                    <a:pt x="654" y="840"/>
                    <a:pt x="694" y="840"/>
                    <a:pt x="723" y="842"/>
                  </a:cubicBezTo>
                  <a:cubicBezTo>
                    <a:pt x="771" y="847"/>
                    <a:pt x="819" y="855"/>
                    <a:pt x="867" y="848"/>
                  </a:cubicBezTo>
                  <a:cubicBezTo>
                    <a:pt x="899" y="844"/>
                    <a:pt x="930" y="825"/>
                    <a:pt x="949" y="799"/>
                  </a:cubicBezTo>
                  <a:cubicBezTo>
                    <a:pt x="969" y="769"/>
                    <a:pt x="962" y="727"/>
                    <a:pt x="957" y="694"/>
                  </a:cubicBezTo>
                  <a:cubicBezTo>
                    <a:pt x="949" y="648"/>
                    <a:pt x="940" y="602"/>
                    <a:pt x="939" y="554"/>
                  </a:cubicBezTo>
                  <a:cubicBezTo>
                    <a:pt x="938" y="530"/>
                    <a:pt x="938" y="498"/>
                    <a:pt x="971" y="500"/>
                  </a:cubicBezTo>
                  <a:cubicBezTo>
                    <a:pt x="1016" y="503"/>
                    <a:pt x="1042" y="552"/>
                    <a:pt x="1085" y="561"/>
                  </a:cubicBezTo>
                  <a:cubicBezTo>
                    <a:pt x="1120" y="568"/>
                    <a:pt x="1149" y="544"/>
                    <a:pt x="1165" y="516"/>
                  </a:cubicBezTo>
                  <a:cubicBezTo>
                    <a:pt x="1198" y="459"/>
                    <a:pt x="1195" y="354"/>
                    <a:pt x="1122" y="331"/>
                  </a:cubicBezTo>
                  <a:close/>
                  <a:moveTo>
                    <a:pt x="1130" y="529"/>
                  </a:moveTo>
                  <a:cubicBezTo>
                    <a:pt x="1089" y="567"/>
                    <a:pt x="1044" y="512"/>
                    <a:pt x="1010" y="493"/>
                  </a:cubicBezTo>
                  <a:cubicBezTo>
                    <a:pt x="989" y="481"/>
                    <a:pt x="959" y="472"/>
                    <a:pt x="937" y="489"/>
                  </a:cubicBezTo>
                  <a:cubicBezTo>
                    <a:pt x="915" y="507"/>
                    <a:pt x="918" y="540"/>
                    <a:pt x="919" y="564"/>
                  </a:cubicBezTo>
                  <a:cubicBezTo>
                    <a:pt x="921" y="610"/>
                    <a:pt x="929" y="655"/>
                    <a:pt x="938" y="699"/>
                  </a:cubicBezTo>
                  <a:cubicBezTo>
                    <a:pt x="944" y="737"/>
                    <a:pt x="948" y="777"/>
                    <a:pt x="917" y="804"/>
                  </a:cubicBezTo>
                  <a:cubicBezTo>
                    <a:pt x="882" y="835"/>
                    <a:pt x="835" y="833"/>
                    <a:pt x="791" y="829"/>
                  </a:cubicBezTo>
                  <a:cubicBezTo>
                    <a:pt x="747" y="825"/>
                    <a:pt x="703" y="822"/>
                    <a:pt x="660" y="814"/>
                  </a:cubicBezTo>
                  <a:cubicBezTo>
                    <a:pt x="653" y="813"/>
                    <a:pt x="644" y="812"/>
                    <a:pt x="638" y="808"/>
                  </a:cubicBezTo>
                  <a:cubicBezTo>
                    <a:pt x="633" y="805"/>
                    <a:pt x="629" y="806"/>
                    <a:pt x="626" y="809"/>
                  </a:cubicBezTo>
                  <a:cubicBezTo>
                    <a:pt x="625" y="773"/>
                    <a:pt x="653" y="751"/>
                    <a:pt x="672" y="723"/>
                  </a:cubicBezTo>
                  <a:cubicBezTo>
                    <a:pt x="691" y="695"/>
                    <a:pt x="685" y="664"/>
                    <a:pt x="665" y="639"/>
                  </a:cubicBezTo>
                  <a:cubicBezTo>
                    <a:pt x="619" y="582"/>
                    <a:pt x="530" y="585"/>
                    <a:pt x="477" y="631"/>
                  </a:cubicBezTo>
                  <a:cubicBezTo>
                    <a:pt x="454" y="651"/>
                    <a:pt x="445" y="679"/>
                    <a:pt x="456" y="708"/>
                  </a:cubicBezTo>
                  <a:cubicBezTo>
                    <a:pt x="467" y="733"/>
                    <a:pt x="494" y="755"/>
                    <a:pt x="496" y="783"/>
                  </a:cubicBezTo>
                  <a:cubicBezTo>
                    <a:pt x="498" y="798"/>
                    <a:pt x="484" y="813"/>
                    <a:pt x="470" y="818"/>
                  </a:cubicBezTo>
                  <a:cubicBezTo>
                    <a:pt x="451" y="825"/>
                    <a:pt x="427" y="822"/>
                    <a:pt x="407" y="820"/>
                  </a:cubicBezTo>
                  <a:cubicBezTo>
                    <a:pt x="357" y="816"/>
                    <a:pt x="309" y="808"/>
                    <a:pt x="259" y="805"/>
                  </a:cubicBezTo>
                  <a:cubicBezTo>
                    <a:pt x="247" y="805"/>
                    <a:pt x="224" y="801"/>
                    <a:pt x="223" y="786"/>
                  </a:cubicBezTo>
                  <a:cubicBezTo>
                    <a:pt x="221" y="772"/>
                    <a:pt x="227" y="754"/>
                    <a:pt x="228" y="740"/>
                  </a:cubicBezTo>
                  <a:cubicBezTo>
                    <a:pt x="230" y="711"/>
                    <a:pt x="229" y="682"/>
                    <a:pt x="227" y="653"/>
                  </a:cubicBezTo>
                  <a:cubicBezTo>
                    <a:pt x="224" y="610"/>
                    <a:pt x="223" y="566"/>
                    <a:pt x="216" y="524"/>
                  </a:cubicBezTo>
                  <a:cubicBezTo>
                    <a:pt x="215" y="521"/>
                    <a:pt x="214" y="519"/>
                    <a:pt x="212" y="518"/>
                  </a:cubicBezTo>
                  <a:cubicBezTo>
                    <a:pt x="213" y="516"/>
                    <a:pt x="213" y="513"/>
                    <a:pt x="212" y="510"/>
                  </a:cubicBezTo>
                  <a:cubicBezTo>
                    <a:pt x="205" y="497"/>
                    <a:pt x="206" y="485"/>
                    <a:pt x="193" y="477"/>
                  </a:cubicBezTo>
                  <a:cubicBezTo>
                    <a:pt x="180" y="469"/>
                    <a:pt x="169" y="472"/>
                    <a:pt x="158" y="479"/>
                  </a:cubicBezTo>
                  <a:cubicBezTo>
                    <a:pt x="135" y="491"/>
                    <a:pt x="103" y="529"/>
                    <a:pt x="75" y="519"/>
                  </a:cubicBezTo>
                  <a:cubicBezTo>
                    <a:pt x="42" y="508"/>
                    <a:pt x="27" y="467"/>
                    <a:pt x="24" y="436"/>
                  </a:cubicBezTo>
                  <a:cubicBezTo>
                    <a:pt x="21" y="400"/>
                    <a:pt x="26" y="334"/>
                    <a:pt x="70" y="325"/>
                  </a:cubicBezTo>
                  <a:cubicBezTo>
                    <a:pt x="84" y="322"/>
                    <a:pt x="100" y="327"/>
                    <a:pt x="112" y="333"/>
                  </a:cubicBezTo>
                  <a:cubicBezTo>
                    <a:pt x="133" y="343"/>
                    <a:pt x="152" y="355"/>
                    <a:pt x="174" y="364"/>
                  </a:cubicBezTo>
                  <a:cubicBezTo>
                    <a:pt x="187" y="369"/>
                    <a:pt x="201" y="371"/>
                    <a:pt x="212" y="361"/>
                  </a:cubicBezTo>
                  <a:cubicBezTo>
                    <a:pt x="224" y="352"/>
                    <a:pt x="221" y="324"/>
                    <a:pt x="221" y="311"/>
                  </a:cubicBezTo>
                  <a:cubicBezTo>
                    <a:pt x="225" y="227"/>
                    <a:pt x="221" y="143"/>
                    <a:pt x="201" y="60"/>
                  </a:cubicBezTo>
                  <a:cubicBezTo>
                    <a:pt x="231" y="49"/>
                    <a:pt x="265" y="46"/>
                    <a:pt x="297" y="44"/>
                  </a:cubicBezTo>
                  <a:cubicBezTo>
                    <a:pt x="336" y="41"/>
                    <a:pt x="375" y="40"/>
                    <a:pt x="413" y="40"/>
                  </a:cubicBezTo>
                  <a:cubicBezTo>
                    <a:pt x="428" y="40"/>
                    <a:pt x="442" y="41"/>
                    <a:pt x="457" y="42"/>
                  </a:cubicBezTo>
                  <a:cubicBezTo>
                    <a:pt x="465" y="42"/>
                    <a:pt x="476" y="41"/>
                    <a:pt x="484" y="45"/>
                  </a:cubicBezTo>
                  <a:cubicBezTo>
                    <a:pt x="499" y="52"/>
                    <a:pt x="448" y="131"/>
                    <a:pt x="444" y="143"/>
                  </a:cubicBezTo>
                  <a:cubicBezTo>
                    <a:pt x="434" y="175"/>
                    <a:pt x="451" y="204"/>
                    <a:pt x="477" y="220"/>
                  </a:cubicBezTo>
                  <a:cubicBezTo>
                    <a:pt x="515" y="244"/>
                    <a:pt x="571" y="244"/>
                    <a:pt x="612" y="231"/>
                  </a:cubicBezTo>
                  <a:cubicBezTo>
                    <a:pt x="641" y="221"/>
                    <a:pt x="675" y="198"/>
                    <a:pt x="679" y="166"/>
                  </a:cubicBezTo>
                  <a:cubicBezTo>
                    <a:pt x="685" y="128"/>
                    <a:pt x="640" y="98"/>
                    <a:pt x="630" y="64"/>
                  </a:cubicBezTo>
                  <a:cubicBezTo>
                    <a:pt x="625" y="47"/>
                    <a:pt x="721" y="39"/>
                    <a:pt x="730" y="39"/>
                  </a:cubicBezTo>
                  <a:cubicBezTo>
                    <a:pt x="774" y="36"/>
                    <a:pt x="819" y="31"/>
                    <a:pt x="862" y="33"/>
                  </a:cubicBezTo>
                  <a:cubicBezTo>
                    <a:pt x="900" y="34"/>
                    <a:pt x="923" y="49"/>
                    <a:pt x="931" y="86"/>
                  </a:cubicBezTo>
                  <a:cubicBezTo>
                    <a:pt x="935" y="110"/>
                    <a:pt x="934" y="136"/>
                    <a:pt x="932" y="160"/>
                  </a:cubicBezTo>
                  <a:cubicBezTo>
                    <a:pt x="930" y="189"/>
                    <a:pt x="929" y="218"/>
                    <a:pt x="929" y="247"/>
                  </a:cubicBezTo>
                  <a:cubicBezTo>
                    <a:pt x="929" y="266"/>
                    <a:pt x="929" y="285"/>
                    <a:pt x="929" y="304"/>
                  </a:cubicBezTo>
                  <a:cubicBezTo>
                    <a:pt x="929" y="318"/>
                    <a:pt x="924" y="336"/>
                    <a:pt x="931" y="349"/>
                  </a:cubicBezTo>
                  <a:cubicBezTo>
                    <a:pt x="946" y="378"/>
                    <a:pt x="986" y="381"/>
                    <a:pt x="1014" y="375"/>
                  </a:cubicBezTo>
                  <a:cubicBezTo>
                    <a:pt x="1028" y="372"/>
                    <a:pt x="1038" y="363"/>
                    <a:pt x="1051" y="357"/>
                  </a:cubicBezTo>
                  <a:cubicBezTo>
                    <a:pt x="1063" y="351"/>
                    <a:pt x="1077" y="348"/>
                    <a:pt x="1090" y="347"/>
                  </a:cubicBezTo>
                  <a:cubicBezTo>
                    <a:pt x="1124" y="345"/>
                    <a:pt x="1149" y="364"/>
                    <a:pt x="1159" y="396"/>
                  </a:cubicBezTo>
                  <a:cubicBezTo>
                    <a:pt x="1173" y="438"/>
                    <a:pt x="1163" y="498"/>
                    <a:pt x="1130" y="5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31567">
              <a:off x="1775170" y="775652"/>
              <a:ext cx="2073034" cy="523220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n w="15875">
                    <a:noFill/>
                    <a:round/>
                  </a:ln>
                  <a:solidFill>
                    <a:srgbClr val="008F01"/>
                  </a:solidFill>
                  <a:latin typeface="Chewy" panose="02000000000000000000" pitchFamily="2" charset="0"/>
                  <a:ea typeface="Chewy" panose="02000000000000000000" pitchFamily="2" charset="0"/>
                </a:rPr>
                <a:t>Classroom</a:t>
              </a:r>
              <a:endParaRPr lang="en-US" sz="2800" dirty="0">
                <a:ln w="15875">
                  <a:noFill/>
                  <a:round/>
                </a:ln>
                <a:solidFill>
                  <a:srgbClr val="008F01"/>
                </a:solidFill>
                <a:latin typeface="Chewy" panose="02000000000000000000" pitchFamily="2" charset="0"/>
                <a:ea typeface="Chewy" panose="020000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691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7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_top_bod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443" y="880275"/>
            <a:ext cx="4242174" cy="6076743"/>
          </a:xfrm>
          <a:prstGeom prst="rect">
            <a:avLst/>
          </a:prstGeom>
        </p:spPr>
      </p:pic>
      <p:grpSp>
        <p:nvGrpSpPr>
          <p:cNvPr id="25" name="lightbulb"/>
          <p:cNvGrpSpPr>
            <a:grpSpLocks noChangeAspect="1"/>
          </p:cNvGrpSpPr>
          <p:nvPr/>
        </p:nvGrpSpPr>
        <p:grpSpPr bwMode="auto">
          <a:xfrm>
            <a:off x="8502347" y="2109784"/>
            <a:ext cx="2780752" cy="3051865"/>
            <a:chOff x="1577" y="540"/>
            <a:chExt cx="2277" cy="2499"/>
          </a:xfrm>
        </p:grpSpPr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lightbulb"/>
          <p:cNvGrpSpPr>
            <a:grpSpLocks noChangeAspect="1"/>
          </p:cNvGrpSpPr>
          <p:nvPr/>
        </p:nvGrpSpPr>
        <p:grpSpPr bwMode="auto">
          <a:xfrm>
            <a:off x="2178629" y="2074347"/>
            <a:ext cx="992996" cy="1089810"/>
            <a:chOff x="1577" y="540"/>
            <a:chExt cx="2277" cy="2499"/>
          </a:xfrm>
          <a:solidFill>
            <a:srgbClr val="FFA602"/>
          </a:solidFill>
        </p:grpSpPr>
        <p:sp>
          <p:nvSpPr>
            <p:cNvPr id="3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lightbulb"/>
          <p:cNvGrpSpPr>
            <a:grpSpLocks noChangeAspect="1"/>
          </p:cNvGrpSpPr>
          <p:nvPr/>
        </p:nvGrpSpPr>
        <p:grpSpPr bwMode="auto">
          <a:xfrm rot="20910159">
            <a:off x="1294143" y="2456586"/>
            <a:ext cx="992996" cy="1089810"/>
            <a:chOff x="1577" y="540"/>
            <a:chExt cx="2277" cy="2499"/>
          </a:xfrm>
          <a:solidFill>
            <a:srgbClr val="FFA602"/>
          </a:solidFill>
        </p:grpSpPr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lightbulb"/>
          <p:cNvGrpSpPr>
            <a:grpSpLocks noChangeAspect="1"/>
          </p:cNvGrpSpPr>
          <p:nvPr/>
        </p:nvGrpSpPr>
        <p:grpSpPr bwMode="auto">
          <a:xfrm rot="915098">
            <a:off x="2107704" y="3300612"/>
            <a:ext cx="992996" cy="1089810"/>
            <a:chOff x="1577" y="540"/>
            <a:chExt cx="2277" cy="2499"/>
          </a:xfrm>
          <a:solidFill>
            <a:srgbClr val="FFA602"/>
          </a:solidFill>
        </p:grpSpPr>
        <p:sp>
          <p:nvSpPr>
            <p:cNvPr id="4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lightbulb"/>
          <p:cNvGrpSpPr>
            <a:grpSpLocks noChangeAspect="1"/>
          </p:cNvGrpSpPr>
          <p:nvPr/>
        </p:nvGrpSpPr>
        <p:grpSpPr bwMode="auto">
          <a:xfrm rot="20428983">
            <a:off x="1144030" y="3547160"/>
            <a:ext cx="992996" cy="1089810"/>
            <a:chOff x="1577" y="540"/>
            <a:chExt cx="2277" cy="2499"/>
          </a:xfrm>
          <a:solidFill>
            <a:srgbClr val="FFA602"/>
          </a:solidFill>
        </p:grpSpPr>
        <p:sp>
          <p:nvSpPr>
            <p:cNvPr id="52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lightbulb"/>
          <p:cNvGrpSpPr>
            <a:grpSpLocks noChangeAspect="1"/>
          </p:cNvGrpSpPr>
          <p:nvPr/>
        </p:nvGrpSpPr>
        <p:grpSpPr bwMode="auto">
          <a:xfrm rot="1023401">
            <a:off x="2684184" y="4173897"/>
            <a:ext cx="992996" cy="1089810"/>
            <a:chOff x="1577" y="540"/>
            <a:chExt cx="2277" cy="2499"/>
          </a:xfrm>
          <a:solidFill>
            <a:srgbClr val="FFA602"/>
          </a:solidFill>
        </p:grpSpPr>
        <p:sp>
          <p:nvSpPr>
            <p:cNvPr id="57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lightbulb"/>
          <p:cNvGrpSpPr>
            <a:grpSpLocks noChangeAspect="1"/>
          </p:cNvGrpSpPr>
          <p:nvPr/>
        </p:nvGrpSpPr>
        <p:grpSpPr bwMode="auto">
          <a:xfrm>
            <a:off x="3021932" y="2428027"/>
            <a:ext cx="992996" cy="1089810"/>
            <a:chOff x="1577" y="540"/>
            <a:chExt cx="2277" cy="2499"/>
          </a:xfrm>
          <a:solidFill>
            <a:srgbClr val="FFA602"/>
          </a:solidFill>
        </p:grpSpPr>
        <p:sp>
          <p:nvSpPr>
            <p:cNvPr id="62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6" name="han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692">
            <a:off x="7124420" y="4013672"/>
            <a:ext cx="2229662" cy="2837753"/>
          </a:xfrm>
          <a:prstGeom prst="rect">
            <a:avLst/>
          </a:prstGeom>
        </p:spPr>
      </p:pic>
      <p:sp>
        <p:nvSpPr>
          <p:cNvPr id="68" name="arrow"/>
          <p:cNvSpPr>
            <a:spLocks noEditPoints="1"/>
          </p:cNvSpPr>
          <p:nvPr/>
        </p:nvSpPr>
        <p:spPr bwMode="auto">
          <a:xfrm>
            <a:off x="3703698" y="3546389"/>
            <a:ext cx="1220642" cy="642900"/>
          </a:xfrm>
          <a:custGeom>
            <a:avLst/>
            <a:gdLst>
              <a:gd name="T0" fmla="*/ 435 w 506"/>
              <a:gd name="T1" fmla="*/ 95 h 266"/>
              <a:gd name="T2" fmla="*/ 322 w 506"/>
              <a:gd name="T3" fmla="*/ 37 h 266"/>
              <a:gd name="T4" fmla="*/ 226 w 506"/>
              <a:gd name="T5" fmla="*/ 26 h 266"/>
              <a:gd name="T6" fmla="*/ 245 w 506"/>
              <a:gd name="T7" fmla="*/ 82 h 266"/>
              <a:gd name="T8" fmla="*/ 245 w 506"/>
              <a:gd name="T9" fmla="*/ 95 h 266"/>
              <a:gd name="T10" fmla="*/ 232 w 506"/>
              <a:gd name="T11" fmla="*/ 97 h 266"/>
              <a:gd name="T12" fmla="*/ 35 w 506"/>
              <a:gd name="T13" fmla="*/ 88 h 266"/>
              <a:gd name="T14" fmla="*/ 21 w 506"/>
              <a:gd name="T15" fmla="*/ 97 h 266"/>
              <a:gd name="T16" fmla="*/ 7 w 506"/>
              <a:gd name="T17" fmla="*/ 120 h 266"/>
              <a:gd name="T18" fmla="*/ 5 w 506"/>
              <a:gd name="T19" fmla="*/ 172 h 266"/>
              <a:gd name="T20" fmla="*/ 32 w 506"/>
              <a:gd name="T21" fmla="*/ 199 h 266"/>
              <a:gd name="T22" fmla="*/ 113 w 506"/>
              <a:gd name="T23" fmla="*/ 195 h 266"/>
              <a:gd name="T24" fmla="*/ 220 w 506"/>
              <a:gd name="T25" fmla="*/ 190 h 266"/>
              <a:gd name="T26" fmla="*/ 252 w 506"/>
              <a:gd name="T27" fmla="*/ 191 h 266"/>
              <a:gd name="T28" fmla="*/ 254 w 506"/>
              <a:gd name="T29" fmla="*/ 201 h 266"/>
              <a:gd name="T30" fmla="*/ 247 w 506"/>
              <a:gd name="T31" fmla="*/ 240 h 266"/>
              <a:gd name="T32" fmla="*/ 280 w 506"/>
              <a:gd name="T33" fmla="*/ 265 h 266"/>
              <a:gd name="T34" fmla="*/ 346 w 506"/>
              <a:gd name="T35" fmla="*/ 238 h 266"/>
              <a:gd name="T36" fmla="*/ 415 w 506"/>
              <a:gd name="T37" fmla="*/ 202 h 266"/>
              <a:gd name="T38" fmla="*/ 459 w 506"/>
              <a:gd name="T39" fmla="*/ 184 h 266"/>
              <a:gd name="T40" fmla="*/ 488 w 506"/>
              <a:gd name="T41" fmla="*/ 167 h 266"/>
              <a:gd name="T42" fmla="*/ 435 w 506"/>
              <a:gd name="T43" fmla="*/ 95 h 266"/>
              <a:gd name="T44" fmla="*/ 451 w 506"/>
              <a:gd name="T45" fmla="*/ 155 h 266"/>
              <a:gd name="T46" fmla="*/ 430 w 506"/>
              <a:gd name="T47" fmla="*/ 163 h 266"/>
              <a:gd name="T48" fmla="*/ 356 w 506"/>
              <a:gd name="T49" fmla="*/ 197 h 266"/>
              <a:gd name="T50" fmla="*/ 291 w 506"/>
              <a:gd name="T51" fmla="*/ 232 h 266"/>
              <a:gd name="T52" fmla="*/ 275 w 506"/>
              <a:gd name="T53" fmla="*/ 236 h 266"/>
              <a:gd name="T54" fmla="*/ 280 w 506"/>
              <a:gd name="T55" fmla="*/ 221 h 266"/>
              <a:gd name="T56" fmla="*/ 284 w 506"/>
              <a:gd name="T57" fmla="*/ 190 h 266"/>
              <a:gd name="T58" fmla="*/ 234 w 506"/>
              <a:gd name="T59" fmla="*/ 160 h 266"/>
              <a:gd name="T60" fmla="*/ 135 w 506"/>
              <a:gd name="T61" fmla="*/ 163 h 266"/>
              <a:gd name="T62" fmla="*/ 44 w 506"/>
              <a:gd name="T63" fmla="*/ 169 h 266"/>
              <a:gd name="T64" fmla="*/ 38 w 506"/>
              <a:gd name="T65" fmla="*/ 169 h 266"/>
              <a:gd name="T66" fmla="*/ 38 w 506"/>
              <a:gd name="T67" fmla="*/ 169 h 266"/>
              <a:gd name="T68" fmla="*/ 42 w 506"/>
              <a:gd name="T69" fmla="*/ 156 h 266"/>
              <a:gd name="T70" fmla="*/ 39 w 506"/>
              <a:gd name="T71" fmla="*/ 119 h 266"/>
              <a:gd name="T72" fmla="*/ 203 w 506"/>
              <a:gd name="T73" fmla="*/ 128 h 266"/>
              <a:gd name="T74" fmla="*/ 266 w 506"/>
              <a:gd name="T75" fmla="*/ 119 h 266"/>
              <a:gd name="T76" fmla="*/ 263 w 506"/>
              <a:gd name="T77" fmla="*/ 48 h 266"/>
              <a:gd name="T78" fmla="*/ 284 w 506"/>
              <a:gd name="T79" fmla="*/ 55 h 266"/>
              <a:gd name="T80" fmla="*/ 338 w 506"/>
              <a:gd name="T81" fmla="*/ 77 h 266"/>
              <a:gd name="T82" fmla="*/ 442 w 506"/>
              <a:gd name="T83" fmla="*/ 137 h 266"/>
              <a:gd name="T84" fmla="*/ 458 w 506"/>
              <a:gd name="T85" fmla="*/ 151 h 266"/>
              <a:gd name="T86" fmla="*/ 451 w 506"/>
              <a:gd name="T87" fmla="*/ 15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06" h="266">
                <a:moveTo>
                  <a:pt x="435" y="95"/>
                </a:moveTo>
                <a:cubicBezTo>
                  <a:pt x="399" y="72"/>
                  <a:pt x="361" y="53"/>
                  <a:pt x="322" y="37"/>
                </a:cubicBezTo>
                <a:cubicBezTo>
                  <a:pt x="303" y="30"/>
                  <a:pt x="241" y="0"/>
                  <a:pt x="226" y="26"/>
                </a:cubicBezTo>
                <a:cubicBezTo>
                  <a:pt x="217" y="42"/>
                  <a:pt x="240" y="67"/>
                  <a:pt x="245" y="82"/>
                </a:cubicBezTo>
                <a:cubicBezTo>
                  <a:pt x="247" y="86"/>
                  <a:pt x="245" y="92"/>
                  <a:pt x="245" y="95"/>
                </a:cubicBezTo>
                <a:cubicBezTo>
                  <a:pt x="241" y="97"/>
                  <a:pt x="236" y="97"/>
                  <a:pt x="232" y="97"/>
                </a:cubicBezTo>
                <a:cubicBezTo>
                  <a:pt x="166" y="103"/>
                  <a:pt x="100" y="89"/>
                  <a:pt x="35" y="88"/>
                </a:cubicBezTo>
                <a:cubicBezTo>
                  <a:pt x="28" y="88"/>
                  <a:pt x="23" y="92"/>
                  <a:pt x="21" y="97"/>
                </a:cubicBezTo>
                <a:cubicBezTo>
                  <a:pt x="11" y="97"/>
                  <a:pt x="0" y="108"/>
                  <a:pt x="7" y="120"/>
                </a:cubicBezTo>
                <a:cubicBezTo>
                  <a:pt x="18" y="140"/>
                  <a:pt x="11" y="152"/>
                  <a:pt x="5" y="172"/>
                </a:cubicBezTo>
                <a:cubicBezTo>
                  <a:pt x="0" y="190"/>
                  <a:pt x="16" y="199"/>
                  <a:pt x="32" y="199"/>
                </a:cubicBezTo>
                <a:cubicBezTo>
                  <a:pt x="59" y="200"/>
                  <a:pt x="86" y="196"/>
                  <a:pt x="113" y="195"/>
                </a:cubicBezTo>
                <a:cubicBezTo>
                  <a:pt x="149" y="192"/>
                  <a:pt x="184" y="190"/>
                  <a:pt x="220" y="190"/>
                </a:cubicBezTo>
                <a:cubicBezTo>
                  <a:pt x="230" y="190"/>
                  <a:pt x="242" y="189"/>
                  <a:pt x="252" y="191"/>
                </a:cubicBezTo>
                <a:cubicBezTo>
                  <a:pt x="259" y="193"/>
                  <a:pt x="255" y="193"/>
                  <a:pt x="254" y="201"/>
                </a:cubicBezTo>
                <a:cubicBezTo>
                  <a:pt x="252" y="214"/>
                  <a:pt x="248" y="226"/>
                  <a:pt x="247" y="240"/>
                </a:cubicBezTo>
                <a:cubicBezTo>
                  <a:pt x="246" y="259"/>
                  <a:pt x="263" y="266"/>
                  <a:pt x="280" y="265"/>
                </a:cubicBezTo>
                <a:cubicBezTo>
                  <a:pt x="303" y="264"/>
                  <a:pt x="326" y="250"/>
                  <a:pt x="346" y="238"/>
                </a:cubicBezTo>
                <a:cubicBezTo>
                  <a:pt x="369" y="225"/>
                  <a:pt x="391" y="212"/>
                  <a:pt x="415" y="202"/>
                </a:cubicBezTo>
                <a:cubicBezTo>
                  <a:pt x="429" y="195"/>
                  <a:pt x="444" y="190"/>
                  <a:pt x="459" y="184"/>
                </a:cubicBezTo>
                <a:cubicBezTo>
                  <a:pt x="468" y="180"/>
                  <a:pt x="482" y="177"/>
                  <a:pt x="488" y="167"/>
                </a:cubicBezTo>
                <a:cubicBezTo>
                  <a:pt x="506" y="137"/>
                  <a:pt x="455" y="109"/>
                  <a:pt x="435" y="95"/>
                </a:cubicBezTo>
                <a:close/>
                <a:moveTo>
                  <a:pt x="451" y="155"/>
                </a:moveTo>
                <a:cubicBezTo>
                  <a:pt x="444" y="158"/>
                  <a:pt x="437" y="160"/>
                  <a:pt x="430" y="163"/>
                </a:cubicBezTo>
                <a:cubicBezTo>
                  <a:pt x="405" y="173"/>
                  <a:pt x="380" y="184"/>
                  <a:pt x="356" y="197"/>
                </a:cubicBezTo>
                <a:cubicBezTo>
                  <a:pt x="334" y="209"/>
                  <a:pt x="314" y="224"/>
                  <a:pt x="291" y="232"/>
                </a:cubicBezTo>
                <a:cubicBezTo>
                  <a:pt x="286" y="234"/>
                  <a:pt x="281" y="235"/>
                  <a:pt x="275" y="236"/>
                </a:cubicBezTo>
                <a:cubicBezTo>
                  <a:pt x="278" y="236"/>
                  <a:pt x="280" y="223"/>
                  <a:pt x="280" y="221"/>
                </a:cubicBezTo>
                <a:cubicBezTo>
                  <a:pt x="283" y="210"/>
                  <a:pt x="285" y="200"/>
                  <a:pt x="284" y="190"/>
                </a:cubicBezTo>
                <a:cubicBezTo>
                  <a:pt x="281" y="162"/>
                  <a:pt x="256" y="161"/>
                  <a:pt x="234" y="160"/>
                </a:cubicBezTo>
                <a:cubicBezTo>
                  <a:pt x="201" y="159"/>
                  <a:pt x="168" y="161"/>
                  <a:pt x="135" y="163"/>
                </a:cubicBezTo>
                <a:cubicBezTo>
                  <a:pt x="105" y="165"/>
                  <a:pt x="75" y="168"/>
                  <a:pt x="44" y="169"/>
                </a:cubicBezTo>
                <a:cubicBezTo>
                  <a:pt x="42" y="169"/>
                  <a:pt x="40" y="169"/>
                  <a:pt x="38" y="169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9" y="165"/>
                  <a:pt x="41" y="160"/>
                  <a:pt x="42" y="156"/>
                </a:cubicBezTo>
                <a:cubicBezTo>
                  <a:pt x="45" y="143"/>
                  <a:pt x="43" y="130"/>
                  <a:pt x="39" y="119"/>
                </a:cubicBezTo>
                <a:cubicBezTo>
                  <a:pt x="94" y="119"/>
                  <a:pt x="148" y="128"/>
                  <a:pt x="203" y="128"/>
                </a:cubicBezTo>
                <a:cubicBezTo>
                  <a:pt x="222" y="128"/>
                  <a:pt x="249" y="130"/>
                  <a:pt x="266" y="119"/>
                </a:cubicBezTo>
                <a:cubicBezTo>
                  <a:pt x="289" y="104"/>
                  <a:pt x="275" y="72"/>
                  <a:pt x="263" y="48"/>
                </a:cubicBezTo>
                <a:cubicBezTo>
                  <a:pt x="270" y="50"/>
                  <a:pt x="279" y="53"/>
                  <a:pt x="284" y="55"/>
                </a:cubicBezTo>
                <a:cubicBezTo>
                  <a:pt x="303" y="61"/>
                  <a:pt x="321" y="69"/>
                  <a:pt x="338" y="77"/>
                </a:cubicBezTo>
                <a:cubicBezTo>
                  <a:pt x="374" y="94"/>
                  <a:pt x="410" y="113"/>
                  <a:pt x="442" y="137"/>
                </a:cubicBezTo>
                <a:cubicBezTo>
                  <a:pt x="448" y="141"/>
                  <a:pt x="453" y="146"/>
                  <a:pt x="458" y="151"/>
                </a:cubicBezTo>
                <a:cubicBezTo>
                  <a:pt x="462" y="154"/>
                  <a:pt x="456" y="153"/>
                  <a:pt x="451" y="1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arrow"/>
          <p:cNvSpPr>
            <a:spLocks noEditPoints="1"/>
          </p:cNvSpPr>
          <p:nvPr/>
        </p:nvSpPr>
        <p:spPr bwMode="auto">
          <a:xfrm>
            <a:off x="7457949" y="3537867"/>
            <a:ext cx="1220642" cy="642900"/>
          </a:xfrm>
          <a:custGeom>
            <a:avLst/>
            <a:gdLst>
              <a:gd name="T0" fmla="*/ 435 w 506"/>
              <a:gd name="T1" fmla="*/ 95 h 266"/>
              <a:gd name="T2" fmla="*/ 322 w 506"/>
              <a:gd name="T3" fmla="*/ 37 h 266"/>
              <a:gd name="T4" fmla="*/ 226 w 506"/>
              <a:gd name="T5" fmla="*/ 26 h 266"/>
              <a:gd name="T6" fmla="*/ 245 w 506"/>
              <a:gd name="T7" fmla="*/ 82 h 266"/>
              <a:gd name="T8" fmla="*/ 245 w 506"/>
              <a:gd name="T9" fmla="*/ 95 h 266"/>
              <a:gd name="T10" fmla="*/ 232 w 506"/>
              <a:gd name="T11" fmla="*/ 97 h 266"/>
              <a:gd name="T12" fmla="*/ 35 w 506"/>
              <a:gd name="T13" fmla="*/ 88 h 266"/>
              <a:gd name="T14" fmla="*/ 21 w 506"/>
              <a:gd name="T15" fmla="*/ 97 h 266"/>
              <a:gd name="T16" fmla="*/ 7 w 506"/>
              <a:gd name="T17" fmla="*/ 120 h 266"/>
              <a:gd name="T18" fmla="*/ 5 w 506"/>
              <a:gd name="T19" fmla="*/ 172 h 266"/>
              <a:gd name="T20" fmla="*/ 32 w 506"/>
              <a:gd name="T21" fmla="*/ 199 h 266"/>
              <a:gd name="T22" fmla="*/ 113 w 506"/>
              <a:gd name="T23" fmla="*/ 195 h 266"/>
              <a:gd name="T24" fmla="*/ 220 w 506"/>
              <a:gd name="T25" fmla="*/ 190 h 266"/>
              <a:gd name="T26" fmla="*/ 252 w 506"/>
              <a:gd name="T27" fmla="*/ 191 h 266"/>
              <a:gd name="T28" fmla="*/ 254 w 506"/>
              <a:gd name="T29" fmla="*/ 201 h 266"/>
              <a:gd name="T30" fmla="*/ 247 w 506"/>
              <a:gd name="T31" fmla="*/ 240 h 266"/>
              <a:gd name="T32" fmla="*/ 280 w 506"/>
              <a:gd name="T33" fmla="*/ 265 h 266"/>
              <a:gd name="T34" fmla="*/ 346 w 506"/>
              <a:gd name="T35" fmla="*/ 238 h 266"/>
              <a:gd name="T36" fmla="*/ 415 w 506"/>
              <a:gd name="T37" fmla="*/ 202 h 266"/>
              <a:gd name="T38" fmla="*/ 459 w 506"/>
              <a:gd name="T39" fmla="*/ 184 h 266"/>
              <a:gd name="T40" fmla="*/ 488 w 506"/>
              <a:gd name="T41" fmla="*/ 167 h 266"/>
              <a:gd name="T42" fmla="*/ 435 w 506"/>
              <a:gd name="T43" fmla="*/ 95 h 266"/>
              <a:gd name="T44" fmla="*/ 451 w 506"/>
              <a:gd name="T45" fmla="*/ 155 h 266"/>
              <a:gd name="T46" fmla="*/ 430 w 506"/>
              <a:gd name="T47" fmla="*/ 163 h 266"/>
              <a:gd name="T48" fmla="*/ 356 w 506"/>
              <a:gd name="T49" fmla="*/ 197 h 266"/>
              <a:gd name="T50" fmla="*/ 291 w 506"/>
              <a:gd name="T51" fmla="*/ 232 h 266"/>
              <a:gd name="T52" fmla="*/ 275 w 506"/>
              <a:gd name="T53" fmla="*/ 236 h 266"/>
              <a:gd name="T54" fmla="*/ 280 w 506"/>
              <a:gd name="T55" fmla="*/ 221 h 266"/>
              <a:gd name="T56" fmla="*/ 284 w 506"/>
              <a:gd name="T57" fmla="*/ 190 h 266"/>
              <a:gd name="T58" fmla="*/ 234 w 506"/>
              <a:gd name="T59" fmla="*/ 160 h 266"/>
              <a:gd name="T60" fmla="*/ 135 w 506"/>
              <a:gd name="T61" fmla="*/ 163 h 266"/>
              <a:gd name="T62" fmla="*/ 44 w 506"/>
              <a:gd name="T63" fmla="*/ 169 h 266"/>
              <a:gd name="T64" fmla="*/ 38 w 506"/>
              <a:gd name="T65" fmla="*/ 169 h 266"/>
              <a:gd name="T66" fmla="*/ 38 w 506"/>
              <a:gd name="T67" fmla="*/ 169 h 266"/>
              <a:gd name="T68" fmla="*/ 42 w 506"/>
              <a:gd name="T69" fmla="*/ 156 h 266"/>
              <a:gd name="T70" fmla="*/ 39 w 506"/>
              <a:gd name="T71" fmla="*/ 119 h 266"/>
              <a:gd name="T72" fmla="*/ 203 w 506"/>
              <a:gd name="T73" fmla="*/ 128 h 266"/>
              <a:gd name="T74" fmla="*/ 266 w 506"/>
              <a:gd name="T75" fmla="*/ 119 h 266"/>
              <a:gd name="T76" fmla="*/ 263 w 506"/>
              <a:gd name="T77" fmla="*/ 48 h 266"/>
              <a:gd name="T78" fmla="*/ 284 w 506"/>
              <a:gd name="T79" fmla="*/ 55 h 266"/>
              <a:gd name="T80" fmla="*/ 338 w 506"/>
              <a:gd name="T81" fmla="*/ 77 h 266"/>
              <a:gd name="T82" fmla="*/ 442 w 506"/>
              <a:gd name="T83" fmla="*/ 137 h 266"/>
              <a:gd name="T84" fmla="*/ 458 w 506"/>
              <a:gd name="T85" fmla="*/ 151 h 266"/>
              <a:gd name="T86" fmla="*/ 451 w 506"/>
              <a:gd name="T87" fmla="*/ 15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06" h="266">
                <a:moveTo>
                  <a:pt x="435" y="95"/>
                </a:moveTo>
                <a:cubicBezTo>
                  <a:pt x="399" y="72"/>
                  <a:pt x="361" y="53"/>
                  <a:pt x="322" y="37"/>
                </a:cubicBezTo>
                <a:cubicBezTo>
                  <a:pt x="303" y="30"/>
                  <a:pt x="241" y="0"/>
                  <a:pt x="226" y="26"/>
                </a:cubicBezTo>
                <a:cubicBezTo>
                  <a:pt x="217" y="42"/>
                  <a:pt x="240" y="67"/>
                  <a:pt x="245" y="82"/>
                </a:cubicBezTo>
                <a:cubicBezTo>
                  <a:pt x="247" y="86"/>
                  <a:pt x="245" y="92"/>
                  <a:pt x="245" y="95"/>
                </a:cubicBezTo>
                <a:cubicBezTo>
                  <a:pt x="241" y="97"/>
                  <a:pt x="236" y="97"/>
                  <a:pt x="232" y="97"/>
                </a:cubicBezTo>
                <a:cubicBezTo>
                  <a:pt x="166" y="103"/>
                  <a:pt x="100" y="89"/>
                  <a:pt x="35" y="88"/>
                </a:cubicBezTo>
                <a:cubicBezTo>
                  <a:pt x="28" y="88"/>
                  <a:pt x="23" y="92"/>
                  <a:pt x="21" y="97"/>
                </a:cubicBezTo>
                <a:cubicBezTo>
                  <a:pt x="11" y="97"/>
                  <a:pt x="0" y="108"/>
                  <a:pt x="7" y="120"/>
                </a:cubicBezTo>
                <a:cubicBezTo>
                  <a:pt x="18" y="140"/>
                  <a:pt x="11" y="152"/>
                  <a:pt x="5" y="172"/>
                </a:cubicBezTo>
                <a:cubicBezTo>
                  <a:pt x="0" y="190"/>
                  <a:pt x="16" y="199"/>
                  <a:pt x="32" y="199"/>
                </a:cubicBezTo>
                <a:cubicBezTo>
                  <a:pt x="59" y="200"/>
                  <a:pt x="86" y="196"/>
                  <a:pt x="113" y="195"/>
                </a:cubicBezTo>
                <a:cubicBezTo>
                  <a:pt x="149" y="192"/>
                  <a:pt x="184" y="190"/>
                  <a:pt x="220" y="190"/>
                </a:cubicBezTo>
                <a:cubicBezTo>
                  <a:pt x="230" y="190"/>
                  <a:pt x="242" y="189"/>
                  <a:pt x="252" y="191"/>
                </a:cubicBezTo>
                <a:cubicBezTo>
                  <a:pt x="259" y="193"/>
                  <a:pt x="255" y="193"/>
                  <a:pt x="254" y="201"/>
                </a:cubicBezTo>
                <a:cubicBezTo>
                  <a:pt x="252" y="214"/>
                  <a:pt x="248" y="226"/>
                  <a:pt x="247" y="240"/>
                </a:cubicBezTo>
                <a:cubicBezTo>
                  <a:pt x="246" y="259"/>
                  <a:pt x="263" y="266"/>
                  <a:pt x="280" y="265"/>
                </a:cubicBezTo>
                <a:cubicBezTo>
                  <a:pt x="303" y="264"/>
                  <a:pt x="326" y="250"/>
                  <a:pt x="346" y="238"/>
                </a:cubicBezTo>
                <a:cubicBezTo>
                  <a:pt x="369" y="225"/>
                  <a:pt x="391" y="212"/>
                  <a:pt x="415" y="202"/>
                </a:cubicBezTo>
                <a:cubicBezTo>
                  <a:pt x="429" y="195"/>
                  <a:pt x="444" y="190"/>
                  <a:pt x="459" y="184"/>
                </a:cubicBezTo>
                <a:cubicBezTo>
                  <a:pt x="468" y="180"/>
                  <a:pt x="482" y="177"/>
                  <a:pt x="488" y="167"/>
                </a:cubicBezTo>
                <a:cubicBezTo>
                  <a:pt x="506" y="137"/>
                  <a:pt x="455" y="109"/>
                  <a:pt x="435" y="95"/>
                </a:cubicBezTo>
                <a:close/>
                <a:moveTo>
                  <a:pt x="451" y="155"/>
                </a:moveTo>
                <a:cubicBezTo>
                  <a:pt x="444" y="158"/>
                  <a:pt x="437" y="160"/>
                  <a:pt x="430" y="163"/>
                </a:cubicBezTo>
                <a:cubicBezTo>
                  <a:pt x="405" y="173"/>
                  <a:pt x="380" y="184"/>
                  <a:pt x="356" y="197"/>
                </a:cubicBezTo>
                <a:cubicBezTo>
                  <a:pt x="334" y="209"/>
                  <a:pt x="314" y="224"/>
                  <a:pt x="291" y="232"/>
                </a:cubicBezTo>
                <a:cubicBezTo>
                  <a:pt x="286" y="234"/>
                  <a:pt x="281" y="235"/>
                  <a:pt x="275" y="236"/>
                </a:cubicBezTo>
                <a:cubicBezTo>
                  <a:pt x="278" y="236"/>
                  <a:pt x="280" y="223"/>
                  <a:pt x="280" y="221"/>
                </a:cubicBezTo>
                <a:cubicBezTo>
                  <a:pt x="283" y="210"/>
                  <a:pt x="285" y="200"/>
                  <a:pt x="284" y="190"/>
                </a:cubicBezTo>
                <a:cubicBezTo>
                  <a:pt x="281" y="162"/>
                  <a:pt x="256" y="161"/>
                  <a:pt x="234" y="160"/>
                </a:cubicBezTo>
                <a:cubicBezTo>
                  <a:pt x="201" y="159"/>
                  <a:pt x="168" y="161"/>
                  <a:pt x="135" y="163"/>
                </a:cubicBezTo>
                <a:cubicBezTo>
                  <a:pt x="105" y="165"/>
                  <a:pt x="75" y="168"/>
                  <a:pt x="44" y="169"/>
                </a:cubicBezTo>
                <a:cubicBezTo>
                  <a:pt x="42" y="169"/>
                  <a:pt x="40" y="169"/>
                  <a:pt x="38" y="169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9" y="165"/>
                  <a:pt x="41" y="160"/>
                  <a:pt x="42" y="156"/>
                </a:cubicBezTo>
                <a:cubicBezTo>
                  <a:pt x="45" y="143"/>
                  <a:pt x="43" y="130"/>
                  <a:pt x="39" y="119"/>
                </a:cubicBezTo>
                <a:cubicBezTo>
                  <a:pt x="94" y="119"/>
                  <a:pt x="148" y="128"/>
                  <a:pt x="203" y="128"/>
                </a:cubicBezTo>
                <a:cubicBezTo>
                  <a:pt x="222" y="128"/>
                  <a:pt x="249" y="130"/>
                  <a:pt x="266" y="119"/>
                </a:cubicBezTo>
                <a:cubicBezTo>
                  <a:pt x="289" y="104"/>
                  <a:pt x="275" y="72"/>
                  <a:pt x="263" y="48"/>
                </a:cubicBezTo>
                <a:cubicBezTo>
                  <a:pt x="270" y="50"/>
                  <a:pt x="279" y="53"/>
                  <a:pt x="284" y="55"/>
                </a:cubicBezTo>
                <a:cubicBezTo>
                  <a:pt x="303" y="61"/>
                  <a:pt x="321" y="69"/>
                  <a:pt x="338" y="77"/>
                </a:cubicBezTo>
                <a:cubicBezTo>
                  <a:pt x="374" y="94"/>
                  <a:pt x="410" y="113"/>
                  <a:pt x="442" y="137"/>
                </a:cubicBezTo>
                <a:cubicBezTo>
                  <a:pt x="448" y="141"/>
                  <a:pt x="453" y="146"/>
                  <a:pt x="458" y="151"/>
                </a:cubicBezTo>
                <a:cubicBezTo>
                  <a:pt x="462" y="154"/>
                  <a:pt x="456" y="153"/>
                  <a:pt x="451" y="1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88489" y="179165"/>
            <a:ext cx="1124174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hewy" panose="02000000000000000000" pitchFamily="2" charset="0"/>
                <a:ea typeface="Chewy" panose="02000000000000000000" pitchFamily="2" charset="0"/>
              </a:rPr>
              <a:t>Best Practices/</a:t>
            </a:r>
            <a:r>
              <a:rPr lang="en-US" sz="4000" dirty="0" err="1" smtClean="0">
                <a:solidFill>
                  <a:srgbClr val="FFA602"/>
                </a:solidFill>
                <a:latin typeface="Chewy" panose="02000000000000000000" pitchFamily="2" charset="0"/>
                <a:ea typeface="Chewy" panose="02000000000000000000" pitchFamily="2" charset="0"/>
              </a:rPr>
              <a:t>TipS</a:t>
            </a:r>
            <a:endParaRPr lang="en-US" sz="4000" dirty="0">
              <a:solidFill>
                <a:srgbClr val="FFA602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  <a:p>
            <a:pPr algn="ctr"/>
            <a:endParaRPr lang="en-US" sz="11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7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8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light arrow"/>
          <p:cNvSpPr>
            <a:spLocks/>
          </p:cNvSpPr>
          <p:nvPr/>
        </p:nvSpPr>
        <p:spPr bwMode="auto">
          <a:xfrm rot="10640929">
            <a:off x="5813483" y="4823991"/>
            <a:ext cx="882650" cy="1031875"/>
          </a:xfrm>
          <a:custGeom>
            <a:avLst/>
            <a:gdLst>
              <a:gd name="T0" fmla="*/ 109 w 117"/>
              <a:gd name="T1" fmla="*/ 33 h 106"/>
              <a:gd name="T2" fmla="*/ 53 w 117"/>
              <a:gd name="T3" fmla="*/ 1 h 106"/>
              <a:gd name="T4" fmla="*/ 42 w 117"/>
              <a:gd name="T5" fmla="*/ 2 h 106"/>
              <a:gd name="T6" fmla="*/ 2 w 117"/>
              <a:gd name="T7" fmla="*/ 35 h 106"/>
              <a:gd name="T8" fmla="*/ 8 w 117"/>
              <a:gd name="T9" fmla="*/ 44 h 106"/>
              <a:gd name="T10" fmla="*/ 43 w 117"/>
              <a:gd name="T11" fmla="*/ 16 h 106"/>
              <a:gd name="T12" fmla="*/ 49 w 117"/>
              <a:gd name="T13" fmla="*/ 24 h 106"/>
              <a:gd name="T14" fmla="*/ 51 w 117"/>
              <a:gd name="T15" fmla="*/ 49 h 106"/>
              <a:gd name="T16" fmla="*/ 45 w 117"/>
              <a:gd name="T17" fmla="*/ 97 h 106"/>
              <a:gd name="T18" fmla="*/ 59 w 117"/>
              <a:gd name="T19" fmla="*/ 97 h 106"/>
              <a:gd name="T20" fmla="*/ 59 w 117"/>
              <a:gd name="T21" fmla="*/ 15 h 106"/>
              <a:gd name="T22" fmla="*/ 103 w 117"/>
              <a:gd name="T23" fmla="*/ 45 h 106"/>
              <a:gd name="T24" fmla="*/ 109 w 117"/>
              <a:gd name="T25" fmla="*/ 3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" h="106">
                <a:moveTo>
                  <a:pt x="109" y="33"/>
                </a:moveTo>
                <a:cubicBezTo>
                  <a:pt x="91" y="22"/>
                  <a:pt x="75" y="4"/>
                  <a:pt x="53" y="1"/>
                </a:cubicBezTo>
                <a:cubicBezTo>
                  <a:pt x="49" y="0"/>
                  <a:pt x="45" y="0"/>
                  <a:pt x="42" y="2"/>
                </a:cubicBezTo>
                <a:cubicBezTo>
                  <a:pt x="25" y="2"/>
                  <a:pt x="6" y="22"/>
                  <a:pt x="2" y="35"/>
                </a:cubicBezTo>
                <a:cubicBezTo>
                  <a:pt x="0" y="39"/>
                  <a:pt x="4" y="44"/>
                  <a:pt x="8" y="44"/>
                </a:cubicBezTo>
                <a:cubicBezTo>
                  <a:pt x="26" y="42"/>
                  <a:pt x="30" y="26"/>
                  <a:pt x="43" y="16"/>
                </a:cubicBezTo>
                <a:cubicBezTo>
                  <a:pt x="45" y="17"/>
                  <a:pt x="47" y="20"/>
                  <a:pt x="49" y="24"/>
                </a:cubicBezTo>
                <a:cubicBezTo>
                  <a:pt x="52" y="31"/>
                  <a:pt x="51" y="41"/>
                  <a:pt x="51" y="49"/>
                </a:cubicBezTo>
                <a:cubicBezTo>
                  <a:pt x="50" y="65"/>
                  <a:pt x="46" y="81"/>
                  <a:pt x="45" y="97"/>
                </a:cubicBezTo>
                <a:cubicBezTo>
                  <a:pt x="45" y="106"/>
                  <a:pt x="58" y="106"/>
                  <a:pt x="59" y="97"/>
                </a:cubicBezTo>
                <a:cubicBezTo>
                  <a:pt x="59" y="71"/>
                  <a:pt x="71" y="40"/>
                  <a:pt x="59" y="15"/>
                </a:cubicBezTo>
                <a:cubicBezTo>
                  <a:pt x="75" y="21"/>
                  <a:pt x="94" y="39"/>
                  <a:pt x="103" y="45"/>
                </a:cubicBezTo>
                <a:cubicBezTo>
                  <a:pt x="110" y="49"/>
                  <a:pt x="117" y="38"/>
                  <a:pt x="10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rrow top"/>
          <p:cNvSpPr>
            <a:spLocks/>
          </p:cNvSpPr>
          <p:nvPr/>
        </p:nvSpPr>
        <p:spPr bwMode="auto">
          <a:xfrm>
            <a:off x="6842684" y="1911183"/>
            <a:ext cx="755650" cy="347663"/>
          </a:xfrm>
          <a:custGeom>
            <a:avLst/>
            <a:gdLst>
              <a:gd name="T0" fmla="*/ 16 w 100"/>
              <a:gd name="T1" fmla="*/ 45 h 46"/>
              <a:gd name="T2" fmla="*/ 34 w 100"/>
              <a:gd name="T3" fmla="*/ 44 h 46"/>
              <a:gd name="T4" fmla="*/ 60 w 100"/>
              <a:gd name="T5" fmla="*/ 40 h 46"/>
              <a:gd name="T6" fmla="*/ 60 w 100"/>
              <a:gd name="T7" fmla="*/ 26 h 46"/>
              <a:gd name="T8" fmla="*/ 28 w 100"/>
              <a:gd name="T9" fmla="*/ 31 h 46"/>
              <a:gd name="T10" fmla="*/ 92 w 100"/>
              <a:gd name="T11" fmla="*/ 20 h 46"/>
              <a:gd name="T12" fmla="*/ 92 w 100"/>
              <a:gd name="T13" fmla="*/ 6 h 46"/>
              <a:gd name="T14" fmla="*/ 18 w 100"/>
              <a:gd name="T15" fmla="*/ 22 h 46"/>
              <a:gd name="T16" fmla="*/ 21 w 100"/>
              <a:gd name="T17" fmla="*/ 12 h 46"/>
              <a:gd name="T18" fmla="*/ 8 w 100"/>
              <a:gd name="T19" fmla="*/ 9 h 46"/>
              <a:gd name="T20" fmla="*/ 16 w 100"/>
              <a:gd name="T21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46">
                <a:moveTo>
                  <a:pt x="16" y="45"/>
                </a:moveTo>
                <a:cubicBezTo>
                  <a:pt x="21" y="46"/>
                  <a:pt x="28" y="45"/>
                  <a:pt x="34" y="44"/>
                </a:cubicBezTo>
                <a:cubicBezTo>
                  <a:pt x="42" y="42"/>
                  <a:pt x="51" y="40"/>
                  <a:pt x="60" y="40"/>
                </a:cubicBezTo>
                <a:cubicBezTo>
                  <a:pt x="68" y="39"/>
                  <a:pt x="68" y="26"/>
                  <a:pt x="60" y="26"/>
                </a:cubicBezTo>
                <a:cubicBezTo>
                  <a:pt x="49" y="27"/>
                  <a:pt x="39" y="30"/>
                  <a:pt x="28" y="31"/>
                </a:cubicBezTo>
                <a:cubicBezTo>
                  <a:pt x="47" y="21"/>
                  <a:pt x="71" y="19"/>
                  <a:pt x="92" y="20"/>
                </a:cubicBezTo>
                <a:cubicBezTo>
                  <a:pt x="100" y="20"/>
                  <a:pt x="100" y="7"/>
                  <a:pt x="92" y="6"/>
                </a:cubicBezTo>
                <a:cubicBezTo>
                  <a:pt x="68" y="5"/>
                  <a:pt x="40" y="9"/>
                  <a:pt x="18" y="22"/>
                </a:cubicBezTo>
                <a:cubicBezTo>
                  <a:pt x="19" y="18"/>
                  <a:pt x="20" y="15"/>
                  <a:pt x="21" y="12"/>
                </a:cubicBezTo>
                <a:cubicBezTo>
                  <a:pt x="23" y="4"/>
                  <a:pt x="10" y="0"/>
                  <a:pt x="8" y="9"/>
                </a:cubicBezTo>
                <a:cubicBezTo>
                  <a:pt x="5" y="20"/>
                  <a:pt x="0" y="40"/>
                  <a:pt x="16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rrow middle"/>
          <p:cNvSpPr>
            <a:spLocks/>
          </p:cNvSpPr>
          <p:nvPr/>
        </p:nvSpPr>
        <p:spPr bwMode="auto">
          <a:xfrm>
            <a:off x="7009375" y="3671721"/>
            <a:ext cx="701675" cy="417513"/>
          </a:xfrm>
          <a:custGeom>
            <a:avLst/>
            <a:gdLst>
              <a:gd name="T0" fmla="*/ 85 w 93"/>
              <a:gd name="T1" fmla="*/ 15 h 55"/>
              <a:gd name="T2" fmla="*/ 23 w 93"/>
              <a:gd name="T3" fmla="*/ 25 h 55"/>
              <a:gd name="T4" fmla="*/ 36 w 93"/>
              <a:gd name="T5" fmla="*/ 16 h 55"/>
              <a:gd name="T6" fmla="*/ 29 w 93"/>
              <a:gd name="T7" fmla="*/ 4 h 55"/>
              <a:gd name="T8" fmla="*/ 5 w 93"/>
              <a:gd name="T9" fmla="*/ 40 h 55"/>
              <a:gd name="T10" fmla="*/ 43 w 93"/>
              <a:gd name="T11" fmla="*/ 54 h 55"/>
              <a:gd name="T12" fmla="*/ 43 w 93"/>
              <a:gd name="T13" fmla="*/ 41 h 55"/>
              <a:gd name="T14" fmla="*/ 23 w 93"/>
              <a:gd name="T15" fmla="*/ 39 h 55"/>
              <a:gd name="T16" fmla="*/ 85 w 93"/>
              <a:gd name="T17" fmla="*/ 29 h 55"/>
              <a:gd name="T18" fmla="*/ 85 w 93"/>
              <a:gd name="T19" fmla="*/ 1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55">
                <a:moveTo>
                  <a:pt x="85" y="15"/>
                </a:moveTo>
                <a:cubicBezTo>
                  <a:pt x="64" y="14"/>
                  <a:pt x="43" y="18"/>
                  <a:pt x="23" y="25"/>
                </a:cubicBezTo>
                <a:cubicBezTo>
                  <a:pt x="29" y="21"/>
                  <a:pt x="35" y="16"/>
                  <a:pt x="36" y="16"/>
                </a:cubicBezTo>
                <a:cubicBezTo>
                  <a:pt x="43" y="11"/>
                  <a:pt x="36" y="0"/>
                  <a:pt x="29" y="4"/>
                </a:cubicBezTo>
                <a:cubicBezTo>
                  <a:pt x="19" y="11"/>
                  <a:pt x="0" y="24"/>
                  <a:pt x="5" y="40"/>
                </a:cubicBezTo>
                <a:cubicBezTo>
                  <a:pt x="10" y="54"/>
                  <a:pt x="30" y="55"/>
                  <a:pt x="43" y="54"/>
                </a:cubicBezTo>
                <a:cubicBezTo>
                  <a:pt x="51" y="54"/>
                  <a:pt x="51" y="41"/>
                  <a:pt x="43" y="41"/>
                </a:cubicBezTo>
                <a:cubicBezTo>
                  <a:pt x="37" y="41"/>
                  <a:pt x="29" y="42"/>
                  <a:pt x="23" y="39"/>
                </a:cubicBezTo>
                <a:cubicBezTo>
                  <a:pt x="43" y="32"/>
                  <a:pt x="63" y="27"/>
                  <a:pt x="85" y="29"/>
                </a:cubicBezTo>
                <a:cubicBezTo>
                  <a:pt x="93" y="29"/>
                  <a:pt x="93" y="16"/>
                  <a:pt x="85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rrow lower"/>
          <p:cNvSpPr>
            <a:spLocks/>
          </p:cNvSpPr>
          <p:nvPr/>
        </p:nvSpPr>
        <p:spPr bwMode="auto">
          <a:xfrm>
            <a:off x="6864912" y="5341772"/>
            <a:ext cx="769937" cy="385763"/>
          </a:xfrm>
          <a:custGeom>
            <a:avLst/>
            <a:gdLst>
              <a:gd name="T0" fmla="*/ 93 w 102"/>
              <a:gd name="T1" fmla="*/ 30 h 51"/>
              <a:gd name="T2" fmla="*/ 28 w 102"/>
              <a:gd name="T3" fmla="*/ 16 h 51"/>
              <a:gd name="T4" fmla="*/ 61 w 102"/>
              <a:gd name="T5" fmla="*/ 22 h 51"/>
              <a:gd name="T6" fmla="*/ 61 w 102"/>
              <a:gd name="T7" fmla="*/ 8 h 51"/>
              <a:gd name="T8" fmla="*/ 18 w 102"/>
              <a:gd name="T9" fmla="*/ 2 h 51"/>
              <a:gd name="T10" fmla="*/ 9 w 102"/>
              <a:gd name="T11" fmla="*/ 42 h 51"/>
              <a:gd name="T12" fmla="*/ 22 w 102"/>
              <a:gd name="T13" fmla="*/ 38 h 51"/>
              <a:gd name="T14" fmla="*/ 20 w 102"/>
              <a:gd name="T15" fmla="*/ 28 h 51"/>
              <a:gd name="T16" fmla="*/ 93 w 102"/>
              <a:gd name="T17" fmla="*/ 44 h 51"/>
              <a:gd name="T18" fmla="*/ 93 w 102"/>
              <a:gd name="T19" fmla="*/ 3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" h="51">
                <a:moveTo>
                  <a:pt x="93" y="30"/>
                </a:moveTo>
                <a:cubicBezTo>
                  <a:pt x="72" y="31"/>
                  <a:pt x="46" y="28"/>
                  <a:pt x="28" y="16"/>
                </a:cubicBezTo>
                <a:cubicBezTo>
                  <a:pt x="39" y="18"/>
                  <a:pt x="50" y="21"/>
                  <a:pt x="61" y="22"/>
                </a:cubicBezTo>
                <a:cubicBezTo>
                  <a:pt x="70" y="23"/>
                  <a:pt x="70" y="9"/>
                  <a:pt x="61" y="8"/>
                </a:cubicBezTo>
                <a:cubicBezTo>
                  <a:pt x="47" y="7"/>
                  <a:pt x="32" y="0"/>
                  <a:pt x="18" y="2"/>
                </a:cubicBezTo>
                <a:cubicBezTo>
                  <a:pt x="0" y="5"/>
                  <a:pt x="6" y="31"/>
                  <a:pt x="9" y="42"/>
                </a:cubicBezTo>
                <a:cubicBezTo>
                  <a:pt x="11" y="51"/>
                  <a:pt x="25" y="47"/>
                  <a:pt x="22" y="38"/>
                </a:cubicBezTo>
                <a:cubicBezTo>
                  <a:pt x="22" y="35"/>
                  <a:pt x="21" y="31"/>
                  <a:pt x="20" y="28"/>
                </a:cubicBezTo>
                <a:cubicBezTo>
                  <a:pt x="41" y="41"/>
                  <a:pt x="69" y="45"/>
                  <a:pt x="93" y="44"/>
                </a:cubicBezTo>
                <a:cubicBezTo>
                  <a:pt x="102" y="44"/>
                  <a:pt x="102" y="30"/>
                  <a:pt x="93" y="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rrow top"/>
          <p:cNvSpPr>
            <a:spLocks/>
          </p:cNvSpPr>
          <p:nvPr/>
        </p:nvSpPr>
        <p:spPr bwMode="auto">
          <a:xfrm>
            <a:off x="4594787" y="1917530"/>
            <a:ext cx="776287" cy="357188"/>
          </a:xfrm>
          <a:custGeom>
            <a:avLst/>
            <a:gdLst>
              <a:gd name="T0" fmla="*/ 82 w 103"/>
              <a:gd name="T1" fmla="*/ 12 h 47"/>
              <a:gd name="T2" fmla="*/ 84 w 103"/>
              <a:gd name="T3" fmla="*/ 22 h 47"/>
              <a:gd name="T4" fmla="*/ 9 w 103"/>
              <a:gd name="T5" fmla="*/ 6 h 47"/>
              <a:gd name="T6" fmla="*/ 9 w 103"/>
              <a:gd name="T7" fmla="*/ 20 h 47"/>
              <a:gd name="T8" fmla="*/ 74 w 103"/>
              <a:gd name="T9" fmla="*/ 31 h 47"/>
              <a:gd name="T10" fmla="*/ 42 w 103"/>
              <a:gd name="T11" fmla="*/ 26 h 47"/>
              <a:gd name="T12" fmla="*/ 42 w 103"/>
              <a:gd name="T13" fmla="*/ 40 h 47"/>
              <a:gd name="T14" fmla="*/ 86 w 103"/>
              <a:gd name="T15" fmla="*/ 45 h 47"/>
              <a:gd name="T16" fmla="*/ 95 w 103"/>
              <a:gd name="T17" fmla="*/ 9 h 47"/>
              <a:gd name="T18" fmla="*/ 82 w 103"/>
              <a:gd name="T19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" h="47">
                <a:moveTo>
                  <a:pt x="82" y="12"/>
                </a:moveTo>
                <a:cubicBezTo>
                  <a:pt x="82" y="15"/>
                  <a:pt x="83" y="18"/>
                  <a:pt x="84" y="22"/>
                </a:cubicBezTo>
                <a:cubicBezTo>
                  <a:pt x="62" y="9"/>
                  <a:pt x="34" y="5"/>
                  <a:pt x="9" y="6"/>
                </a:cubicBezTo>
                <a:cubicBezTo>
                  <a:pt x="0" y="7"/>
                  <a:pt x="0" y="20"/>
                  <a:pt x="9" y="20"/>
                </a:cubicBezTo>
                <a:cubicBezTo>
                  <a:pt x="30" y="19"/>
                  <a:pt x="55" y="21"/>
                  <a:pt x="74" y="31"/>
                </a:cubicBezTo>
                <a:cubicBezTo>
                  <a:pt x="63" y="30"/>
                  <a:pt x="53" y="27"/>
                  <a:pt x="42" y="26"/>
                </a:cubicBezTo>
                <a:cubicBezTo>
                  <a:pt x="33" y="26"/>
                  <a:pt x="33" y="39"/>
                  <a:pt x="42" y="40"/>
                </a:cubicBezTo>
                <a:cubicBezTo>
                  <a:pt x="56" y="41"/>
                  <a:pt x="72" y="47"/>
                  <a:pt x="86" y="45"/>
                </a:cubicBezTo>
                <a:cubicBezTo>
                  <a:pt x="103" y="42"/>
                  <a:pt x="97" y="19"/>
                  <a:pt x="95" y="9"/>
                </a:cubicBezTo>
                <a:cubicBezTo>
                  <a:pt x="92" y="0"/>
                  <a:pt x="79" y="4"/>
                  <a:pt x="82" y="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rrow middle"/>
          <p:cNvSpPr>
            <a:spLocks/>
          </p:cNvSpPr>
          <p:nvPr/>
        </p:nvSpPr>
        <p:spPr bwMode="auto">
          <a:xfrm>
            <a:off x="4480487" y="3671721"/>
            <a:ext cx="731837" cy="423863"/>
          </a:xfrm>
          <a:custGeom>
            <a:avLst/>
            <a:gdLst>
              <a:gd name="T0" fmla="*/ 72 w 97"/>
              <a:gd name="T1" fmla="*/ 41 h 56"/>
              <a:gd name="T2" fmla="*/ 52 w 97"/>
              <a:gd name="T3" fmla="*/ 42 h 56"/>
              <a:gd name="T4" fmla="*/ 52 w 97"/>
              <a:gd name="T5" fmla="*/ 55 h 56"/>
              <a:gd name="T6" fmla="*/ 90 w 97"/>
              <a:gd name="T7" fmla="*/ 42 h 56"/>
              <a:gd name="T8" fmla="*/ 65 w 97"/>
              <a:gd name="T9" fmla="*/ 5 h 56"/>
              <a:gd name="T10" fmla="*/ 59 w 97"/>
              <a:gd name="T11" fmla="*/ 17 h 56"/>
              <a:gd name="T12" fmla="*/ 72 w 97"/>
              <a:gd name="T13" fmla="*/ 26 h 56"/>
              <a:gd name="T14" fmla="*/ 9 w 97"/>
              <a:gd name="T15" fmla="*/ 16 h 56"/>
              <a:gd name="T16" fmla="*/ 9 w 97"/>
              <a:gd name="T17" fmla="*/ 30 h 56"/>
              <a:gd name="T18" fmla="*/ 72 w 97"/>
              <a:gd name="T19" fmla="*/ 41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7" h="56">
                <a:moveTo>
                  <a:pt x="72" y="41"/>
                </a:moveTo>
                <a:cubicBezTo>
                  <a:pt x="66" y="43"/>
                  <a:pt x="56" y="42"/>
                  <a:pt x="52" y="42"/>
                </a:cubicBezTo>
                <a:cubicBezTo>
                  <a:pt x="43" y="42"/>
                  <a:pt x="43" y="55"/>
                  <a:pt x="52" y="55"/>
                </a:cubicBezTo>
                <a:cubicBezTo>
                  <a:pt x="64" y="56"/>
                  <a:pt x="84" y="55"/>
                  <a:pt x="90" y="42"/>
                </a:cubicBezTo>
                <a:cubicBezTo>
                  <a:pt x="97" y="26"/>
                  <a:pt x="77" y="12"/>
                  <a:pt x="65" y="5"/>
                </a:cubicBezTo>
                <a:cubicBezTo>
                  <a:pt x="58" y="0"/>
                  <a:pt x="52" y="12"/>
                  <a:pt x="59" y="17"/>
                </a:cubicBezTo>
                <a:cubicBezTo>
                  <a:pt x="61" y="18"/>
                  <a:pt x="67" y="22"/>
                  <a:pt x="72" y="26"/>
                </a:cubicBezTo>
                <a:cubicBezTo>
                  <a:pt x="52" y="19"/>
                  <a:pt x="31" y="15"/>
                  <a:pt x="9" y="16"/>
                </a:cubicBezTo>
                <a:cubicBezTo>
                  <a:pt x="0" y="17"/>
                  <a:pt x="0" y="30"/>
                  <a:pt x="9" y="30"/>
                </a:cubicBezTo>
                <a:cubicBezTo>
                  <a:pt x="31" y="29"/>
                  <a:pt x="52" y="33"/>
                  <a:pt x="72" y="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rrow bottom"/>
          <p:cNvSpPr>
            <a:spLocks/>
          </p:cNvSpPr>
          <p:nvPr/>
        </p:nvSpPr>
        <p:spPr bwMode="auto">
          <a:xfrm>
            <a:off x="4564625" y="5356059"/>
            <a:ext cx="776287" cy="379413"/>
          </a:xfrm>
          <a:custGeom>
            <a:avLst/>
            <a:gdLst>
              <a:gd name="T0" fmla="*/ 86 w 103"/>
              <a:gd name="T1" fmla="*/ 2 h 50"/>
              <a:gd name="T2" fmla="*/ 67 w 103"/>
              <a:gd name="T3" fmla="*/ 3 h 50"/>
              <a:gd name="T4" fmla="*/ 41 w 103"/>
              <a:gd name="T5" fmla="*/ 7 h 50"/>
              <a:gd name="T6" fmla="*/ 41 w 103"/>
              <a:gd name="T7" fmla="*/ 21 h 50"/>
              <a:gd name="T8" fmla="*/ 75 w 103"/>
              <a:gd name="T9" fmla="*/ 16 h 50"/>
              <a:gd name="T10" fmla="*/ 9 w 103"/>
              <a:gd name="T11" fmla="*/ 29 h 50"/>
              <a:gd name="T12" fmla="*/ 9 w 103"/>
              <a:gd name="T13" fmla="*/ 43 h 50"/>
              <a:gd name="T14" fmla="*/ 84 w 103"/>
              <a:gd name="T15" fmla="*/ 26 h 50"/>
              <a:gd name="T16" fmla="*/ 81 w 103"/>
              <a:gd name="T17" fmla="*/ 37 h 50"/>
              <a:gd name="T18" fmla="*/ 95 w 103"/>
              <a:gd name="T19" fmla="*/ 41 h 50"/>
              <a:gd name="T20" fmla="*/ 86 w 103"/>
              <a:gd name="T21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" h="50">
                <a:moveTo>
                  <a:pt x="86" y="2"/>
                </a:moveTo>
                <a:cubicBezTo>
                  <a:pt x="81" y="0"/>
                  <a:pt x="73" y="1"/>
                  <a:pt x="67" y="3"/>
                </a:cubicBezTo>
                <a:cubicBezTo>
                  <a:pt x="59" y="4"/>
                  <a:pt x="50" y="7"/>
                  <a:pt x="41" y="7"/>
                </a:cubicBezTo>
                <a:cubicBezTo>
                  <a:pt x="32" y="8"/>
                  <a:pt x="32" y="22"/>
                  <a:pt x="41" y="21"/>
                </a:cubicBezTo>
                <a:cubicBezTo>
                  <a:pt x="53" y="20"/>
                  <a:pt x="64" y="18"/>
                  <a:pt x="75" y="16"/>
                </a:cubicBezTo>
                <a:cubicBezTo>
                  <a:pt x="55" y="27"/>
                  <a:pt x="30" y="30"/>
                  <a:pt x="9" y="29"/>
                </a:cubicBezTo>
                <a:cubicBezTo>
                  <a:pt x="0" y="29"/>
                  <a:pt x="0" y="43"/>
                  <a:pt x="9" y="43"/>
                </a:cubicBezTo>
                <a:cubicBezTo>
                  <a:pt x="33" y="44"/>
                  <a:pt x="62" y="40"/>
                  <a:pt x="84" y="26"/>
                </a:cubicBezTo>
                <a:cubicBezTo>
                  <a:pt x="83" y="30"/>
                  <a:pt x="82" y="35"/>
                  <a:pt x="81" y="37"/>
                </a:cubicBezTo>
                <a:cubicBezTo>
                  <a:pt x="79" y="46"/>
                  <a:pt x="92" y="50"/>
                  <a:pt x="95" y="41"/>
                </a:cubicBezTo>
                <a:cubicBezTo>
                  <a:pt x="98" y="28"/>
                  <a:pt x="103" y="7"/>
                  <a:pt x="86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2114364" y="43089"/>
            <a:ext cx="798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Best Practices/Tips</a:t>
            </a:r>
            <a:endParaRPr lang="en-US" sz="20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97439" y="1386891"/>
            <a:ext cx="287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Tip</a:t>
            </a:r>
            <a:endParaRPr lang="en-US" sz="20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15313" y="2013111"/>
            <a:ext cx="287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F01"/>
                </a:solidFill>
                <a:latin typeface="Chewy" panose="02000000000000000000" pitchFamily="2" charset="0"/>
                <a:ea typeface="Chewy" panose="02000000000000000000" pitchFamily="2" charset="0"/>
              </a:rPr>
              <a:t>Share AL rationale</a:t>
            </a:r>
            <a:endParaRPr lang="en-US" sz="1600" dirty="0">
              <a:solidFill>
                <a:srgbClr val="008F0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86778" y="3209943"/>
            <a:ext cx="287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Tip</a:t>
            </a:r>
            <a:endParaRPr lang="en-US" sz="20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92295" y="3835817"/>
            <a:ext cx="3087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F01"/>
                </a:solidFill>
                <a:latin typeface="Chewy" panose="02000000000000000000" pitchFamily="2" charset="0"/>
                <a:ea typeface="Chewy" panose="02000000000000000000" pitchFamily="2" charset="0"/>
              </a:rPr>
              <a:t>Share your teaching philosophy </a:t>
            </a:r>
            <a:endParaRPr lang="en-US" sz="1600" dirty="0">
              <a:solidFill>
                <a:srgbClr val="008F0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673563" y="5024702"/>
            <a:ext cx="287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Tip</a:t>
            </a:r>
            <a:endParaRPr lang="en-US" sz="20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79080" y="5631526"/>
            <a:ext cx="2877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F01"/>
                </a:solidFill>
                <a:latin typeface="Chewy" panose="02000000000000000000" pitchFamily="2" charset="0"/>
                <a:ea typeface="Chewy" panose="02000000000000000000" pitchFamily="2" charset="0"/>
              </a:rPr>
              <a:t>Explain the Paradigm shift</a:t>
            </a:r>
            <a:endParaRPr lang="en-US" sz="1600" dirty="0">
              <a:solidFill>
                <a:srgbClr val="008F0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06870" y="1378952"/>
            <a:ext cx="287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Tip</a:t>
            </a:r>
            <a:endParaRPr lang="en-US" sz="20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624744" y="2005172"/>
            <a:ext cx="2877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F01"/>
                </a:solidFill>
                <a:latin typeface="Chewy" panose="02000000000000000000" pitchFamily="2" charset="0"/>
                <a:ea typeface="Chewy" panose="02000000000000000000" pitchFamily="2" charset="0"/>
              </a:rPr>
              <a:t>Provide </a:t>
            </a:r>
            <a:r>
              <a:rPr lang="en-US" sz="2800" dirty="0">
                <a:solidFill>
                  <a:srgbClr val="008F01"/>
                </a:solidFill>
                <a:latin typeface="Chewy" panose="02000000000000000000" pitchFamily="2" charset="0"/>
                <a:ea typeface="Chewy" panose="02000000000000000000" pitchFamily="2" charset="0"/>
              </a:rPr>
              <a:t>f</a:t>
            </a:r>
            <a:r>
              <a:rPr lang="en-US" sz="2800" dirty="0" smtClean="0">
                <a:solidFill>
                  <a:srgbClr val="008F01"/>
                </a:solidFill>
                <a:latin typeface="Chewy" panose="02000000000000000000" pitchFamily="2" charset="0"/>
                <a:ea typeface="Chewy" panose="02000000000000000000" pitchFamily="2" charset="0"/>
              </a:rPr>
              <a:t>eedback opportunities</a:t>
            </a:r>
            <a:endParaRPr lang="en-US" sz="1600" dirty="0">
              <a:solidFill>
                <a:srgbClr val="008F0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96209" y="3202004"/>
            <a:ext cx="287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Tip</a:t>
            </a:r>
            <a:endParaRPr lang="en-US" sz="20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701726" y="3827878"/>
            <a:ext cx="2877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F01"/>
                </a:solidFill>
                <a:latin typeface="Chewy" panose="02000000000000000000" pitchFamily="2" charset="0"/>
                <a:ea typeface="Chewy" panose="02000000000000000000" pitchFamily="2" charset="0"/>
              </a:rPr>
              <a:t>Be flexible and adapt</a:t>
            </a:r>
            <a:endParaRPr lang="en-US" sz="1600" dirty="0">
              <a:solidFill>
                <a:srgbClr val="008F0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582994" y="5016763"/>
            <a:ext cx="287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Tip</a:t>
            </a:r>
            <a:endParaRPr lang="en-US" sz="20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688510" y="5673013"/>
            <a:ext cx="3059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F01"/>
                </a:solidFill>
                <a:latin typeface="Chewy" panose="02000000000000000000" pitchFamily="2" charset="0"/>
                <a:ea typeface="Chewy" panose="02000000000000000000" pitchFamily="2" charset="0"/>
              </a:rPr>
              <a:t>Switch teaching strategy</a:t>
            </a:r>
            <a:endParaRPr lang="en-US" sz="1600" dirty="0">
              <a:solidFill>
                <a:srgbClr val="008F0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6" name="line4"/>
          <p:cNvSpPr>
            <a:spLocks/>
          </p:cNvSpPr>
          <p:nvPr/>
        </p:nvSpPr>
        <p:spPr bwMode="auto">
          <a:xfrm>
            <a:off x="7741212" y="1873080"/>
            <a:ext cx="2701925" cy="173038"/>
          </a:xfrm>
          <a:custGeom>
            <a:avLst/>
            <a:gdLst>
              <a:gd name="T0" fmla="*/ 8 w 358"/>
              <a:gd name="T1" fmla="*/ 22 h 23"/>
              <a:gd name="T2" fmla="*/ 349 w 358"/>
              <a:gd name="T3" fmla="*/ 22 h 23"/>
              <a:gd name="T4" fmla="*/ 349 w 358"/>
              <a:gd name="T5" fmla="*/ 9 h 23"/>
              <a:gd name="T6" fmla="*/ 8 w 358"/>
              <a:gd name="T7" fmla="*/ 9 h 23"/>
              <a:gd name="T8" fmla="*/ 8 w 358"/>
              <a:gd name="T9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23">
                <a:moveTo>
                  <a:pt x="8" y="22"/>
                </a:moveTo>
                <a:cubicBezTo>
                  <a:pt x="121" y="13"/>
                  <a:pt x="236" y="16"/>
                  <a:pt x="349" y="22"/>
                </a:cubicBezTo>
                <a:cubicBezTo>
                  <a:pt x="358" y="22"/>
                  <a:pt x="358" y="9"/>
                  <a:pt x="349" y="9"/>
                </a:cubicBezTo>
                <a:cubicBezTo>
                  <a:pt x="236" y="3"/>
                  <a:pt x="121" y="0"/>
                  <a:pt x="8" y="9"/>
                </a:cubicBezTo>
                <a:cubicBezTo>
                  <a:pt x="0" y="9"/>
                  <a:pt x="0" y="23"/>
                  <a:pt x="8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5"/>
          <p:cNvSpPr>
            <a:spLocks/>
          </p:cNvSpPr>
          <p:nvPr/>
        </p:nvSpPr>
        <p:spPr bwMode="auto">
          <a:xfrm>
            <a:off x="7741212" y="3701884"/>
            <a:ext cx="2701925" cy="174625"/>
          </a:xfrm>
          <a:custGeom>
            <a:avLst/>
            <a:gdLst>
              <a:gd name="T0" fmla="*/ 349 w 358"/>
              <a:gd name="T1" fmla="*/ 9 h 23"/>
              <a:gd name="T2" fmla="*/ 8 w 358"/>
              <a:gd name="T3" fmla="*/ 9 h 23"/>
              <a:gd name="T4" fmla="*/ 8 w 358"/>
              <a:gd name="T5" fmla="*/ 22 h 23"/>
              <a:gd name="T6" fmla="*/ 349 w 358"/>
              <a:gd name="T7" fmla="*/ 22 h 23"/>
              <a:gd name="T8" fmla="*/ 349 w 358"/>
              <a:gd name="T9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23">
                <a:moveTo>
                  <a:pt x="349" y="9"/>
                </a:moveTo>
                <a:cubicBezTo>
                  <a:pt x="236" y="3"/>
                  <a:pt x="121" y="0"/>
                  <a:pt x="8" y="9"/>
                </a:cubicBezTo>
                <a:cubicBezTo>
                  <a:pt x="0" y="9"/>
                  <a:pt x="0" y="23"/>
                  <a:pt x="8" y="22"/>
                </a:cubicBezTo>
                <a:cubicBezTo>
                  <a:pt x="121" y="13"/>
                  <a:pt x="236" y="16"/>
                  <a:pt x="349" y="22"/>
                </a:cubicBezTo>
                <a:cubicBezTo>
                  <a:pt x="358" y="22"/>
                  <a:pt x="358" y="9"/>
                  <a:pt x="349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6"/>
          <p:cNvSpPr>
            <a:spLocks/>
          </p:cNvSpPr>
          <p:nvPr/>
        </p:nvSpPr>
        <p:spPr bwMode="auto">
          <a:xfrm>
            <a:off x="7741212" y="5514809"/>
            <a:ext cx="2701925" cy="174625"/>
          </a:xfrm>
          <a:custGeom>
            <a:avLst/>
            <a:gdLst>
              <a:gd name="T0" fmla="*/ 349 w 358"/>
              <a:gd name="T1" fmla="*/ 9 h 23"/>
              <a:gd name="T2" fmla="*/ 8 w 358"/>
              <a:gd name="T3" fmla="*/ 9 h 23"/>
              <a:gd name="T4" fmla="*/ 8 w 358"/>
              <a:gd name="T5" fmla="*/ 22 h 23"/>
              <a:gd name="T6" fmla="*/ 349 w 358"/>
              <a:gd name="T7" fmla="*/ 22 h 23"/>
              <a:gd name="T8" fmla="*/ 349 w 358"/>
              <a:gd name="T9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23">
                <a:moveTo>
                  <a:pt x="349" y="9"/>
                </a:moveTo>
                <a:cubicBezTo>
                  <a:pt x="236" y="3"/>
                  <a:pt x="121" y="0"/>
                  <a:pt x="8" y="9"/>
                </a:cubicBezTo>
                <a:cubicBezTo>
                  <a:pt x="0" y="10"/>
                  <a:pt x="0" y="23"/>
                  <a:pt x="8" y="22"/>
                </a:cubicBezTo>
                <a:cubicBezTo>
                  <a:pt x="121" y="13"/>
                  <a:pt x="236" y="16"/>
                  <a:pt x="349" y="22"/>
                </a:cubicBezTo>
                <a:cubicBezTo>
                  <a:pt x="358" y="23"/>
                  <a:pt x="358" y="9"/>
                  <a:pt x="349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1"/>
          <p:cNvSpPr>
            <a:spLocks/>
          </p:cNvSpPr>
          <p:nvPr/>
        </p:nvSpPr>
        <p:spPr bwMode="auto">
          <a:xfrm>
            <a:off x="1688072" y="1879433"/>
            <a:ext cx="2762250" cy="174625"/>
          </a:xfrm>
          <a:custGeom>
            <a:avLst/>
            <a:gdLst>
              <a:gd name="T0" fmla="*/ 358 w 366"/>
              <a:gd name="T1" fmla="*/ 9 h 23"/>
              <a:gd name="T2" fmla="*/ 9 w 366"/>
              <a:gd name="T3" fmla="*/ 9 h 23"/>
              <a:gd name="T4" fmla="*/ 8 w 366"/>
              <a:gd name="T5" fmla="*/ 22 h 23"/>
              <a:gd name="T6" fmla="*/ 358 w 366"/>
              <a:gd name="T7" fmla="*/ 22 h 23"/>
              <a:gd name="T8" fmla="*/ 358 w 366"/>
              <a:gd name="T9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6" h="23">
                <a:moveTo>
                  <a:pt x="358" y="9"/>
                </a:moveTo>
                <a:cubicBezTo>
                  <a:pt x="242" y="0"/>
                  <a:pt x="124" y="3"/>
                  <a:pt x="9" y="9"/>
                </a:cubicBezTo>
                <a:cubicBezTo>
                  <a:pt x="0" y="9"/>
                  <a:pt x="0" y="23"/>
                  <a:pt x="8" y="22"/>
                </a:cubicBezTo>
                <a:cubicBezTo>
                  <a:pt x="124" y="16"/>
                  <a:pt x="242" y="13"/>
                  <a:pt x="358" y="22"/>
                </a:cubicBezTo>
                <a:cubicBezTo>
                  <a:pt x="366" y="23"/>
                  <a:pt x="366" y="9"/>
                  <a:pt x="358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2"/>
          <p:cNvSpPr>
            <a:spLocks/>
          </p:cNvSpPr>
          <p:nvPr/>
        </p:nvSpPr>
        <p:spPr bwMode="auto">
          <a:xfrm>
            <a:off x="1688072" y="3701884"/>
            <a:ext cx="2762250" cy="182563"/>
          </a:xfrm>
          <a:custGeom>
            <a:avLst/>
            <a:gdLst>
              <a:gd name="T0" fmla="*/ 358 w 366"/>
              <a:gd name="T1" fmla="*/ 9 h 24"/>
              <a:gd name="T2" fmla="*/ 9 w 366"/>
              <a:gd name="T3" fmla="*/ 9 h 24"/>
              <a:gd name="T4" fmla="*/ 8 w 366"/>
              <a:gd name="T5" fmla="*/ 23 h 24"/>
              <a:gd name="T6" fmla="*/ 358 w 366"/>
              <a:gd name="T7" fmla="*/ 23 h 24"/>
              <a:gd name="T8" fmla="*/ 358 w 366"/>
              <a:gd name="T9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6" h="24">
                <a:moveTo>
                  <a:pt x="358" y="9"/>
                </a:moveTo>
                <a:cubicBezTo>
                  <a:pt x="242" y="0"/>
                  <a:pt x="124" y="4"/>
                  <a:pt x="9" y="9"/>
                </a:cubicBezTo>
                <a:cubicBezTo>
                  <a:pt x="0" y="10"/>
                  <a:pt x="0" y="23"/>
                  <a:pt x="8" y="23"/>
                </a:cubicBezTo>
                <a:cubicBezTo>
                  <a:pt x="124" y="17"/>
                  <a:pt x="242" y="14"/>
                  <a:pt x="358" y="23"/>
                </a:cubicBezTo>
                <a:cubicBezTo>
                  <a:pt x="366" y="24"/>
                  <a:pt x="366" y="10"/>
                  <a:pt x="358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3"/>
          <p:cNvSpPr>
            <a:spLocks/>
          </p:cNvSpPr>
          <p:nvPr/>
        </p:nvSpPr>
        <p:spPr bwMode="auto">
          <a:xfrm>
            <a:off x="1688072" y="5522747"/>
            <a:ext cx="2762250" cy="174625"/>
          </a:xfrm>
          <a:custGeom>
            <a:avLst/>
            <a:gdLst>
              <a:gd name="T0" fmla="*/ 358 w 366"/>
              <a:gd name="T1" fmla="*/ 9 h 23"/>
              <a:gd name="T2" fmla="*/ 9 w 366"/>
              <a:gd name="T3" fmla="*/ 9 h 23"/>
              <a:gd name="T4" fmla="*/ 8 w 366"/>
              <a:gd name="T5" fmla="*/ 22 h 23"/>
              <a:gd name="T6" fmla="*/ 358 w 366"/>
              <a:gd name="T7" fmla="*/ 22 h 23"/>
              <a:gd name="T8" fmla="*/ 358 w 366"/>
              <a:gd name="T9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6" h="23">
                <a:moveTo>
                  <a:pt x="358" y="9"/>
                </a:moveTo>
                <a:cubicBezTo>
                  <a:pt x="242" y="0"/>
                  <a:pt x="124" y="3"/>
                  <a:pt x="9" y="9"/>
                </a:cubicBezTo>
                <a:cubicBezTo>
                  <a:pt x="0" y="9"/>
                  <a:pt x="0" y="23"/>
                  <a:pt x="8" y="22"/>
                </a:cubicBezTo>
                <a:cubicBezTo>
                  <a:pt x="124" y="16"/>
                  <a:pt x="242" y="13"/>
                  <a:pt x="358" y="22"/>
                </a:cubicBezTo>
                <a:cubicBezTo>
                  <a:pt x="366" y="23"/>
                  <a:pt x="366" y="9"/>
                  <a:pt x="358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" name="lightbulb"/>
          <p:cNvGrpSpPr>
            <a:grpSpLocks noChangeAspect="1"/>
          </p:cNvGrpSpPr>
          <p:nvPr/>
        </p:nvGrpSpPr>
        <p:grpSpPr bwMode="auto">
          <a:xfrm>
            <a:off x="4879371" y="2047279"/>
            <a:ext cx="2344659" cy="2641189"/>
            <a:chOff x="1577" y="540"/>
            <a:chExt cx="2277" cy="2499"/>
          </a:xfrm>
        </p:grpSpPr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lightbulb"/>
          <p:cNvGrpSpPr>
            <a:grpSpLocks noChangeAspect="1"/>
          </p:cNvGrpSpPr>
          <p:nvPr/>
        </p:nvGrpSpPr>
        <p:grpSpPr bwMode="auto">
          <a:xfrm>
            <a:off x="890630" y="1504465"/>
            <a:ext cx="687365" cy="754381"/>
            <a:chOff x="1577" y="540"/>
            <a:chExt cx="2277" cy="2499"/>
          </a:xfrm>
          <a:solidFill>
            <a:srgbClr val="FFA602"/>
          </a:solidFill>
        </p:grpSpPr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737463" y="6151195"/>
            <a:ext cx="4628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hewy" panose="02000000000000000000" pitchFamily="2" charset="0"/>
                <a:ea typeface="Chewy" panose="02000000000000000000" pitchFamily="2" charset="0"/>
              </a:rPr>
              <a:t>Be prepared</a:t>
            </a:r>
            <a:endParaRPr lang="en-US" sz="20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grpSp>
        <p:nvGrpSpPr>
          <p:cNvPr id="45" name="lightbulb"/>
          <p:cNvGrpSpPr>
            <a:grpSpLocks noChangeAspect="1"/>
          </p:cNvGrpSpPr>
          <p:nvPr/>
        </p:nvGrpSpPr>
        <p:grpSpPr bwMode="auto">
          <a:xfrm>
            <a:off x="901253" y="3450687"/>
            <a:ext cx="687365" cy="754381"/>
            <a:chOff x="1577" y="540"/>
            <a:chExt cx="2277" cy="2499"/>
          </a:xfrm>
          <a:solidFill>
            <a:srgbClr val="FFA602"/>
          </a:solidFill>
        </p:grpSpPr>
        <p:sp>
          <p:nvSpPr>
            <p:cNvPr id="4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lightbulb"/>
          <p:cNvGrpSpPr>
            <a:grpSpLocks noChangeAspect="1"/>
          </p:cNvGrpSpPr>
          <p:nvPr/>
        </p:nvGrpSpPr>
        <p:grpSpPr bwMode="auto">
          <a:xfrm>
            <a:off x="777869" y="5180242"/>
            <a:ext cx="687365" cy="754381"/>
            <a:chOff x="1577" y="540"/>
            <a:chExt cx="2277" cy="2499"/>
          </a:xfrm>
          <a:solidFill>
            <a:srgbClr val="FFA602"/>
          </a:solidFill>
        </p:grpSpPr>
        <p:sp>
          <p:nvSpPr>
            <p:cNvPr id="51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lightbulb"/>
          <p:cNvGrpSpPr>
            <a:grpSpLocks noChangeAspect="1"/>
          </p:cNvGrpSpPr>
          <p:nvPr/>
        </p:nvGrpSpPr>
        <p:grpSpPr bwMode="auto">
          <a:xfrm>
            <a:off x="10586015" y="1495889"/>
            <a:ext cx="687365" cy="754381"/>
            <a:chOff x="1577" y="540"/>
            <a:chExt cx="2277" cy="2499"/>
          </a:xfrm>
          <a:solidFill>
            <a:srgbClr val="FFA602"/>
          </a:solidFill>
        </p:grpSpPr>
        <p:sp>
          <p:nvSpPr>
            <p:cNvPr id="5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lightbulb"/>
          <p:cNvGrpSpPr>
            <a:grpSpLocks noChangeAspect="1"/>
          </p:cNvGrpSpPr>
          <p:nvPr/>
        </p:nvGrpSpPr>
        <p:grpSpPr bwMode="auto">
          <a:xfrm>
            <a:off x="10521010" y="3341203"/>
            <a:ext cx="687365" cy="754381"/>
            <a:chOff x="1577" y="540"/>
            <a:chExt cx="2277" cy="2499"/>
          </a:xfrm>
          <a:solidFill>
            <a:srgbClr val="FFA602"/>
          </a:solidFill>
        </p:grpSpPr>
        <p:sp>
          <p:nvSpPr>
            <p:cNvPr id="61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" name="lightbulb"/>
          <p:cNvGrpSpPr>
            <a:grpSpLocks noChangeAspect="1"/>
          </p:cNvGrpSpPr>
          <p:nvPr/>
        </p:nvGrpSpPr>
        <p:grpSpPr bwMode="auto">
          <a:xfrm>
            <a:off x="10636981" y="5232868"/>
            <a:ext cx="687365" cy="754381"/>
            <a:chOff x="1577" y="540"/>
            <a:chExt cx="2277" cy="2499"/>
          </a:xfrm>
          <a:solidFill>
            <a:srgbClr val="FFA602"/>
          </a:solidFill>
        </p:grpSpPr>
        <p:sp>
          <p:nvSpPr>
            <p:cNvPr id="6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894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6" grpId="0" animBg="1"/>
      <p:bldP spid="8" grpId="0" animBg="1"/>
      <p:bldP spid="9" grpId="0" animBg="1"/>
      <p:bldP spid="14" grpId="0" animBg="1"/>
      <p:bldP spid="15" grpId="0" animBg="1"/>
      <p:bldP spid="16" grpId="0" animBg="1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00&quot;/&gt;&lt;/object&gt;&lt;object type=&quot;3&quot; unique_id=&quot;10004&quot;&gt;&lt;property id=&quot;20148&quot; value=&quot;5&quot;/&gt;&lt;property id=&quot;20300&quot; value=&quot;Slide 2&quot;/&gt;&lt;property id=&quot;20307&quot; value=&quot;369&quot;/&gt;&lt;/object&gt;&lt;object type=&quot;3&quot; unique_id=&quot;10005&quot;&gt;&lt;property id=&quot;20148&quot; value=&quot;5&quot;/&gt;&lt;property id=&quot;20300&quot; value=&quot;Slide 3&quot;/&gt;&lt;property id=&quot;20307&quot; value=&quot;376&quot;/&gt;&lt;/object&gt;&lt;object type=&quot;3&quot; unique_id=&quot;10006&quot;&gt;&lt;property id=&quot;20148&quot; value=&quot;5&quot;/&gt;&lt;property id=&quot;20300&quot; value=&quot;Slide 4&quot;/&gt;&lt;property id=&quot;20307&quot; value=&quot;375&quot;/&gt;&lt;/object&gt;&lt;object type=&quot;3&quot; unique_id=&quot;10007&quot;&gt;&lt;property id=&quot;20148&quot; value=&quot;5&quot;/&gt;&lt;property id=&quot;20300&quot; value=&quot;Slide 5&quot;/&gt;&lt;property id=&quot;20307&quot; value=&quot;334&quot;/&gt;&lt;/object&gt;&lt;object type=&quot;3&quot; unique_id=&quot;10008&quot;&gt;&lt;property id=&quot;20148&quot; value=&quot;5&quot;/&gt;&lt;property id=&quot;20300&quot; value=&quot;Slide 6&quot;/&gt;&lt;property id=&quot;20307&quot; value=&quot;370&quot;/&gt;&lt;/object&gt;&lt;object type=&quot;3&quot; unique_id=&quot;10009&quot;&gt;&lt;property id=&quot;20148&quot; value=&quot;5&quot;/&gt;&lt;property id=&quot;20300&quot; value=&quot;Slide 7&quot;/&gt;&lt;property id=&quot;20307&quot; value=&quot;352&quot;/&gt;&lt;/object&gt;&lt;object type=&quot;3&quot; unique_id=&quot;10010&quot;&gt;&lt;property id=&quot;20148&quot; value=&quot;5&quot;/&gt;&lt;property id=&quot;20300&quot; value=&quot;Slide 8&quot;/&gt;&lt;property id=&quot;20307&quot; value=&quot;354&quot;/&gt;&lt;/object&gt;&lt;object type=&quot;3&quot; unique_id=&quot;10011&quot;&gt;&lt;property id=&quot;20148&quot; value=&quot;5&quot;/&gt;&lt;property id=&quot;20300&quot; value=&quot;Slide 9&quot;/&gt;&lt;property id=&quot;20307&quot; value=&quot;353&quot;/&gt;&lt;/object&gt;&lt;object type=&quot;3&quot; unique_id=&quot;10014&quot;&gt;&lt;property id=&quot;20148&quot; value=&quot;5&quot;/&gt;&lt;property id=&quot;20300&quot; value=&quot;Slide 13&quot;/&gt;&lt;property id=&quot;20307&quot; value=&quot;371&quot;/&gt;&lt;/object&gt;&lt;object type=&quot;3&quot; unique_id=&quot;10015&quot;&gt;&lt;property id=&quot;20148&quot; value=&quot;5&quot;/&gt;&lt;property id=&quot;20300&quot; value=&quot;Slide 14&quot;/&gt;&lt;property id=&quot;20307&quot; value=&quot;379&quot;/&gt;&lt;/object&gt;&lt;object type=&quot;3&quot; unique_id=&quot;10018&quot;&gt;&lt;property id=&quot;20148&quot; value=&quot;5&quot;/&gt;&lt;property id=&quot;20300&quot; value=&quot;Slide 17&quot;/&gt;&lt;property id=&quot;20307&quot; value=&quot;377&quot;/&gt;&lt;/object&gt;&lt;object type=&quot;3&quot; unique_id=&quot;10019&quot;&gt;&lt;property id=&quot;20148&quot; value=&quot;5&quot;/&gt;&lt;property id=&quot;20300&quot; value=&quot;Slide 18&quot;/&gt;&lt;property id=&quot;20307&quot; value=&quot;374&quot;/&gt;&lt;/object&gt;&lt;object type=&quot;3&quot; unique_id=&quot;10235&quot;&gt;&lt;property id=&quot;20148&quot; value=&quot;5&quot;/&gt;&lt;property id=&quot;20300&quot; value=&quot;Slide 10&quot;/&gt;&lt;property id=&quot;20307&quot; value=&quot;380&quot;/&gt;&lt;/object&gt;&lt;object type=&quot;3&quot; unique_id=&quot;10236&quot;&gt;&lt;property id=&quot;20148&quot; value=&quot;5&quot;/&gt;&lt;property id=&quot;20300&quot; value=&quot;Slide 11&quot;/&gt;&lt;property id=&quot;20307&quot; value=&quot;381&quot;/&gt;&lt;/object&gt;&lt;object type=&quot;3&quot; unique_id=&quot;10237&quot;&gt;&lt;property id=&quot;20148&quot; value=&quot;5&quot;/&gt;&lt;property id=&quot;20300&quot; value=&quot;Slide 12&quot;/&gt;&lt;property id=&quot;20307&quot; value=&quot;382&quot;/&gt;&lt;/object&gt;&lt;object type=&quot;3&quot; unique_id=&quot;10238&quot;&gt;&lt;property id=&quot;20148&quot; value=&quot;5&quot;/&gt;&lt;property id=&quot;20300&quot; value=&quot;Slide 15&quot;/&gt;&lt;property id=&quot;20307&quot; value=&quot;383&quot;/&gt;&lt;/object&gt;&lt;object type=&quot;3&quot; unique_id=&quot;10239&quot;&gt;&lt;property id=&quot;20148&quot; value=&quot;5&quot;/&gt;&lt;property id=&quot;20300&quot; value=&quot;Slide 16&quot;/&gt;&lt;property id=&quot;20307&quot; value=&quot;384&quot;/&gt;&lt;/object&gt;&lt;/object&gt;&lt;object type=&quot;8&quot; unique_id=&quot;10038&quot;&gt;&lt;/object&gt;&lt;/object&gt;&lt;/database&gt;"/>
  <p:tag name="MMPROD_NEXTUNIQUEID" val="10009"/>
  <p:tag name="SECTOMILLISECCONVERTED" val="1"/>
  <p:tag name="ARTICULATE_SLIDE_COUNT" val="1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Navigate_Timeline">
  <a:themeElements>
    <a:clrScheme name="figure_out_this_idea">
      <a:dk1>
        <a:srgbClr val="000000"/>
      </a:dk1>
      <a:lt1>
        <a:srgbClr val="FFFFFF"/>
      </a:lt1>
      <a:dk2>
        <a:srgbClr val="E2380A"/>
      </a:dk2>
      <a:lt2>
        <a:srgbClr val="F0F3FB"/>
      </a:lt2>
      <a:accent1>
        <a:srgbClr val="FFA602"/>
      </a:accent1>
      <a:accent2>
        <a:srgbClr val="3B007E"/>
      </a:accent2>
      <a:accent3>
        <a:srgbClr val="01A4CD"/>
      </a:accent3>
      <a:accent4>
        <a:srgbClr val="01CFE6"/>
      </a:accent4>
      <a:accent5>
        <a:srgbClr val="B7D9E1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57808</TotalTime>
  <Words>350</Words>
  <Application>Microsoft Office PowerPoint</Application>
  <PresentationFormat>Widescreen</PresentationFormat>
  <Paragraphs>137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2</vt:i4>
      </vt:variant>
    </vt:vector>
  </HeadingPairs>
  <TitlesOfParts>
    <vt:vector size="27" baseType="lpstr">
      <vt:lpstr>Calibri</vt:lpstr>
      <vt:lpstr>Lobster</vt:lpstr>
      <vt:lpstr>Calibri Light</vt:lpstr>
      <vt:lpstr>Arial</vt:lpstr>
      <vt:lpstr>Chewy</vt:lpstr>
      <vt:lpstr>Navigate_Timeline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  <vt:lpstr>Custom Show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Montoya, Carlos</cp:lastModifiedBy>
  <cp:revision>925</cp:revision>
  <dcterms:created xsi:type="dcterms:W3CDTF">2013-10-01T18:56:24Z</dcterms:created>
  <dcterms:modified xsi:type="dcterms:W3CDTF">2016-04-20T16:30:57Z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6FBAAEC9-48B5-47BF-8388-B8788ABBF04E</vt:lpwstr>
  </property>
  <property fmtid="{D5CDD505-2E9C-101B-9397-08002B2CF9AE}" pid="3" name="ArticulatePath">
    <vt:lpwstr>figure_out_this_idea_18155</vt:lpwstr>
  </property>
</Properties>
</file>