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62" r:id="rId2"/>
    <p:sldId id="435" r:id="rId3"/>
    <p:sldId id="420" r:id="rId4"/>
    <p:sldId id="421" r:id="rId5"/>
    <p:sldId id="422" r:id="rId6"/>
    <p:sldId id="423" r:id="rId7"/>
    <p:sldId id="424" r:id="rId8"/>
    <p:sldId id="433" r:id="rId9"/>
    <p:sldId id="434" r:id="rId10"/>
    <p:sldId id="425" r:id="rId11"/>
    <p:sldId id="426" r:id="rId12"/>
    <p:sldId id="431" r:id="rId13"/>
    <p:sldId id="432" r:id="rId14"/>
    <p:sldId id="429" r:id="rId15"/>
    <p:sldId id="430" r:id="rId16"/>
    <p:sldId id="427" r:id="rId17"/>
    <p:sldId id="4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E10F8-2695-49F6-8C1D-6CB6D64DCA4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B2163-2FF0-4A16-B6FF-835C8720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5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0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07096-82EA-4B4C-9ECD-456A7E8096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0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10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9955-F684-40E2-ACE8-E1B31204A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F3BD9-70E0-45FF-8344-D6B2AFB8D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CDFD7-3FF6-480F-9B77-C8488492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CBBC0-49E4-4F89-887C-EDD1251F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35608-8292-4D28-BAA8-3A705497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4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B276-D7F9-418D-9175-CF3C1297C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516CE-3115-4C63-A348-E8EC229E1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C2009-F83C-4949-B8E9-083CE9C0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2647A-A334-4B03-BD01-DA789A41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9E1FD-AA36-48DD-8F07-E00ACE13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AFD8C-4C8B-4542-92EF-DC481ED42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5C473-4552-47D6-A25C-8B52A84A6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A590-9C6F-486E-921B-23C99FB7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B2AF1-27FF-4859-961F-E5B61A27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5C766-885A-482B-90FD-FF36B04A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0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48EB-7677-44AD-8072-B3E9AA8A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9C5B-3CDA-4C89-A961-0E4113719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D9CFA-E8B9-44BE-B9B0-1197FF66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0259-24C5-42A9-BE4A-B56AD8B77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22872-BEC7-466F-A97E-E4B4FE9E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E355-23A3-4636-AAEB-1F89EB85A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C88FA-1B79-4B84-9303-CF54C770E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69156-3C2B-4387-977E-47982143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67578-36A3-430D-A3B1-AFAC484D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CA8C-33B5-4538-89D1-49379ED3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0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899E-947F-4393-AD17-D76BE1A3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57D9-A902-4CD2-AD0C-B0465098E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7E28B-97BB-407A-BE8A-2475B8211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79E40-2001-49CC-915D-526AC951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928AE-8026-400C-BE7E-A53EACD7C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8DA9B-8D5F-46BF-A522-AB4A38AB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3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FBE77-7279-4B30-A7C9-D24CE2825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AECB3-363B-4C4A-BA3B-126FB4A4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1B126-E3F2-43D5-93B7-61FDC52A7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CEFDA2-A527-48D2-B30B-45F50C048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3D4A25-ABB5-4A55-BAFB-B7796C648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93FA9-005F-473A-B749-D1FB950A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905A11-32CC-48B1-A62B-BC968389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3B0EC-CA09-4F33-A1AF-BD69712F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44B3-982A-44EA-A977-A546C170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0D422-DC81-494D-9745-A677EBCC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E5235-5FA6-4AED-BD34-E8ABD562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3BA49-89A4-4DDC-8061-02958515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3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30DD7C-72E7-412B-916D-EC413EE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985342-EE71-4E6E-A149-EA70E30F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07DF1-7ADE-4CC1-8642-0F8D4DA6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7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927B-133C-404D-A5D4-6A725D77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A7CB1-1531-41D0-A23A-99E447D0B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3B006-D932-44D5-B621-855E4C24B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8B305-8F36-4A3D-B1E1-7A7E15CCB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C7BE3-ADC4-44EE-8192-67F8ABAB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3E61F-BDEA-461E-B772-DBD07554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2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36081-744B-4557-A9A7-4CBC43B6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72F16-EDA9-418A-A75E-CEF3ADB32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030A1-F495-4E0C-96C5-8DA0CA576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50300-5DBB-4CD2-975C-4F22AE6C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40D65-1205-44F8-A2BB-7EFEF4C2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E0B68-FEDB-4EF4-B6C1-35E2EC88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758BB-DF3C-4AB4-89CE-F0F768FA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1EF06-CBE0-4986-A241-4CA45AF41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0AD3E-32C1-430C-86AE-1B994095C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F1B3E-67B4-40D3-8334-6D7E1CF1ABF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D1D0-4829-4335-8A57-30684A28E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1942E-6A5B-453E-A1AE-38C8893AD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8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2.tmp"/><Relationship Id="rId4" Type="http://schemas.openxmlformats.org/officeDocument/2006/relationships/image" Target="../media/image4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7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tmp"/><Relationship Id="rId5" Type="http://schemas.openxmlformats.org/officeDocument/2006/relationships/image" Target="../media/image44.tmp"/><Relationship Id="rId4" Type="http://schemas.openxmlformats.org/officeDocument/2006/relationships/image" Target="../media/image4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7" Type="http://schemas.openxmlformats.org/officeDocument/2006/relationships/slide" Target="slide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tmp"/><Relationship Id="rId5" Type="http://schemas.openxmlformats.org/officeDocument/2006/relationships/image" Target="../media/image49.tmp"/><Relationship Id="rId4" Type="http://schemas.openxmlformats.org/officeDocument/2006/relationships/image" Target="../media/image4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3.tmp"/><Relationship Id="rId4" Type="http://schemas.openxmlformats.org/officeDocument/2006/relationships/image" Target="../media/image5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6.tmp"/><Relationship Id="rId4" Type="http://schemas.openxmlformats.org/officeDocument/2006/relationships/image" Target="../media/image55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7.tmp"/><Relationship Id="rId7" Type="http://schemas.openxmlformats.org/officeDocument/2006/relationships/image" Target="../media/image61.tm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tmp"/><Relationship Id="rId5" Type="http://schemas.openxmlformats.org/officeDocument/2006/relationships/image" Target="../media/image59.tmp"/><Relationship Id="rId4" Type="http://schemas.openxmlformats.org/officeDocument/2006/relationships/image" Target="../media/image58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image" Target="../media/image3.tmp"/><Relationship Id="rId7" Type="http://schemas.openxmlformats.org/officeDocument/2006/relationships/image" Target="../media/image7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mp"/><Relationship Id="rId11" Type="http://schemas.openxmlformats.org/officeDocument/2006/relationships/slide" Target="slide2.xml"/><Relationship Id="rId5" Type="http://schemas.openxmlformats.org/officeDocument/2006/relationships/image" Target="../media/image5.tmp"/><Relationship Id="rId10" Type="http://schemas.openxmlformats.org/officeDocument/2006/relationships/image" Target="../media/image10.tmp"/><Relationship Id="rId4" Type="http://schemas.openxmlformats.org/officeDocument/2006/relationships/image" Target="../media/image4.tmp"/><Relationship Id="rId9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13" Type="http://schemas.openxmlformats.org/officeDocument/2006/relationships/slide" Target="slide2.xml"/><Relationship Id="rId3" Type="http://schemas.openxmlformats.org/officeDocument/2006/relationships/image" Target="../media/image18.tmp"/><Relationship Id="rId7" Type="http://schemas.openxmlformats.org/officeDocument/2006/relationships/image" Target="../media/image22.tmp"/><Relationship Id="rId12" Type="http://schemas.openxmlformats.org/officeDocument/2006/relationships/image" Target="../media/image27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mp"/><Relationship Id="rId11" Type="http://schemas.openxmlformats.org/officeDocument/2006/relationships/image" Target="../media/image26.tmp"/><Relationship Id="rId5" Type="http://schemas.openxmlformats.org/officeDocument/2006/relationships/image" Target="../media/image20.tmp"/><Relationship Id="rId10" Type="http://schemas.openxmlformats.org/officeDocument/2006/relationships/image" Target="../media/image25.tmp"/><Relationship Id="rId4" Type="http://schemas.openxmlformats.org/officeDocument/2006/relationships/image" Target="../media/image19.tmp"/><Relationship Id="rId9" Type="http://schemas.openxmlformats.org/officeDocument/2006/relationships/image" Target="../media/image2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3.png"/><Relationship Id="rId7" Type="http://schemas.openxmlformats.org/officeDocument/2006/relationships/image" Target="../media/image37.tm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mp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82355F-80C9-45D1-8145-3280ECF19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3" y="0"/>
            <a:ext cx="1410056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934D63-15C8-41FF-B7CB-D0B29C72AFF3}"/>
              </a:ext>
            </a:extLst>
          </p:cNvPr>
          <p:cNvSpPr/>
          <p:nvPr/>
        </p:nvSpPr>
        <p:spPr bwMode="auto">
          <a:xfrm rot="5400000">
            <a:off x="1285260" y="-3888523"/>
            <a:ext cx="9623207" cy="12190275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10000"/>
                  <a:alpha val="71000"/>
                </a:schemeClr>
              </a:gs>
              <a:gs pos="43000">
                <a:schemeClr val="tx1">
                  <a:alpha val="49000"/>
                </a:schemeClr>
              </a:gs>
              <a:gs pos="74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F8FE16-E6DF-4ED3-8258-5E3032E4D470}"/>
              </a:ext>
            </a:extLst>
          </p:cNvPr>
          <p:cNvSpPr/>
          <p:nvPr/>
        </p:nvSpPr>
        <p:spPr bwMode="auto">
          <a:xfrm>
            <a:off x="440712" y="2151829"/>
            <a:ext cx="4817207" cy="70540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B6E6C4-0437-47C7-96AE-F9ACB89A83D1}"/>
              </a:ext>
            </a:extLst>
          </p:cNvPr>
          <p:cNvSpPr/>
          <p:nvPr/>
        </p:nvSpPr>
        <p:spPr>
          <a:xfrm>
            <a:off x="7228114" y="2481545"/>
            <a:ext cx="6276695" cy="13111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19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98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Surface Hub </a:t>
            </a:r>
            <a:r>
              <a:rPr lang="en-US" sz="4800" spc="-98" dirty="0">
                <a:ln w="3175">
                  <a:noFill/>
                </a:ln>
                <a:solidFill>
                  <a:srgbClr val="FFFFFF"/>
                </a:solidFill>
                <a:latin typeface="Segoe UI Semibold"/>
                <a:cs typeface="Segoe UI Semibold" panose="020B0702040204020203" pitchFamily="34" charset="0"/>
              </a:rPr>
              <a:t>2S</a:t>
            </a:r>
            <a:br>
              <a:rPr lang="en-US" sz="4800" spc="-98" dirty="0">
                <a:ln w="3175">
                  <a:noFill/>
                </a:ln>
                <a:solidFill>
                  <a:srgbClr val="FFFFFF"/>
                </a:solidFill>
                <a:latin typeface="Segoe UI Semibold"/>
                <a:cs typeface="Segoe UI Semibold" panose="020B0702040204020203" pitchFamily="34" charset="0"/>
              </a:rPr>
            </a:br>
            <a:r>
              <a:rPr lang="en-US" sz="4000" spc="-98" dirty="0">
                <a:ln w="3175">
                  <a:noFill/>
                </a:ln>
                <a:solidFill>
                  <a:srgbClr val="FFFFFF"/>
                </a:solidFill>
                <a:latin typeface="Segoe UI Semibold"/>
                <a:cs typeface="Segoe UI Semibold" panose="020B0702040204020203" pitchFamily="34" charset="0"/>
              </a:rPr>
              <a:t>Navigation Guide</a:t>
            </a:r>
            <a:endParaRPr kumimoji="0" lang="en-US" sz="4000" b="0" i="0" u="none" strike="noStrike" kern="1200" cap="none" spc="-98" normalizeH="0" baseline="0" noProof="0" dirty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1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F2E99B-4F32-48D4-B48A-2D4164871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03" b="24394"/>
          <a:stretch/>
        </p:blipFill>
        <p:spPr>
          <a:xfrm>
            <a:off x="0" y="0"/>
            <a:ext cx="12488040" cy="68580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E1BFA70-76B2-4C18-BA25-0E08343C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15" y="1978601"/>
            <a:ext cx="2343167" cy="438153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B03892-58B6-45AE-B7B5-9F953AEAA1A8}"/>
              </a:ext>
            </a:extLst>
          </p:cNvPr>
          <p:cNvCxnSpPr>
            <a:cxnSpLocks/>
          </p:cNvCxnSpPr>
          <p:nvPr/>
        </p:nvCxnSpPr>
        <p:spPr>
          <a:xfrm flipH="1">
            <a:off x="7917873" y="2302453"/>
            <a:ext cx="1288472" cy="43035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76714AB-729D-4535-BACF-6E1894474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184" y="1978601"/>
            <a:ext cx="2686070" cy="32385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5CCBA0-F786-4D3D-BD0C-5CE5D6F8B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27" y="604386"/>
            <a:ext cx="2533945" cy="71267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ACCE0-31B4-4BF7-837F-A641FBF563F3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6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384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4FF4E0-A082-4A00-A0F3-F54658ACE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97" b="23182"/>
          <a:stretch/>
        </p:blipFill>
        <p:spPr>
          <a:xfrm>
            <a:off x="0" y="-20782"/>
            <a:ext cx="12192000" cy="693742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35726C-5AF8-4E2B-85E2-D7968E395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86" y="1226358"/>
            <a:ext cx="3733827" cy="87630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F95184-668E-4031-BBD1-1C97FB318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52" y="4223903"/>
            <a:ext cx="3181373" cy="57150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8E22C-3018-4BBE-98F5-A5FD8475E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59" y="4223903"/>
            <a:ext cx="3429025" cy="571504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853075-900B-4766-AF49-410322DAE524}"/>
              </a:ext>
            </a:extLst>
          </p:cNvPr>
          <p:cNvCxnSpPr>
            <a:cxnSpLocks/>
          </p:cNvCxnSpPr>
          <p:nvPr/>
        </p:nvCxnSpPr>
        <p:spPr>
          <a:xfrm flipH="1">
            <a:off x="6961909" y="4509655"/>
            <a:ext cx="53685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A10C32-0114-4A12-AC26-6ECDDEB6DB9A}"/>
              </a:ext>
            </a:extLst>
          </p:cNvPr>
          <p:cNvCxnSpPr>
            <a:cxnSpLocks/>
          </p:cNvCxnSpPr>
          <p:nvPr/>
        </p:nvCxnSpPr>
        <p:spPr>
          <a:xfrm>
            <a:off x="4572000" y="4509655"/>
            <a:ext cx="581891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8EABA5A-D882-48AA-8DDF-2E0CF4056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3" y="370953"/>
            <a:ext cx="2766292" cy="71252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F92071-666B-4FD0-B74C-8A26D215D093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7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2300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5A42CE-B42A-4A59-BD9C-14DD60A2D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03" b="23788"/>
          <a:stretch/>
        </p:blipFill>
        <p:spPr>
          <a:xfrm>
            <a:off x="0" y="0"/>
            <a:ext cx="1233937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698A36-651F-4F82-A3D8-3AF7EA163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27" y="2499297"/>
            <a:ext cx="2611582" cy="64395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EFF12B9-C346-47E3-9AB4-7878D2E3B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48" y="4117396"/>
            <a:ext cx="1504961" cy="28575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E2780F-E7FE-423B-AA6D-3A557BF8B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90" y="4442974"/>
            <a:ext cx="3676677" cy="59055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6AD21C-277C-4E37-89FD-3B77EA6379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21" y="5242213"/>
            <a:ext cx="3238524" cy="571504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A28F43-A3E3-4CE3-9CA4-4962A09DD562}"/>
              </a:ext>
            </a:extLst>
          </p:cNvPr>
          <p:cNvCxnSpPr>
            <a:cxnSpLocks/>
          </p:cNvCxnSpPr>
          <p:nvPr/>
        </p:nvCxnSpPr>
        <p:spPr>
          <a:xfrm>
            <a:off x="9434945" y="5309754"/>
            <a:ext cx="789709" cy="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73FA5B-44E3-4ED6-9410-63B1B95AF696}"/>
              </a:ext>
            </a:extLst>
          </p:cNvPr>
          <p:cNvCxnSpPr>
            <a:cxnSpLocks/>
          </p:cNvCxnSpPr>
          <p:nvPr/>
        </p:nvCxnSpPr>
        <p:spPr>
          <a:xfrm>
            <a:off x="9434945" y="4916639"/>
            <a:ext cx="810491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B0AD008-F5D6-4069-879A-24F5D53C05CE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7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6522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72B16A-4262-4D93-B7D0-E722A968B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97" b="23788"/>
          <a:stretch/>
        </p:blipFill>
        <p:spPr>
          <a:xfrm>
            <a:off x="0" y="0"/>
            <a:ext cx="1219420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D4F973-9E24-43A2-A9EF-F44D9052C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27" y="2499297"/>
            <a:ext cx="2611582" cy="64395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DD2BBF-D902-4CCE-A4E4-0A2512C4D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94" y="4429120"/>
            <a:ext cx="2057415" cy="38100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8C75314-1C32-42C8-AB76-805E3BB62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06" y="5169475"/>
            <a:ext cx="2895621" cy="342903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E3FDFB-D76E-468E-A6BD-BF456BA1EECB}"/>
              </a:ext>
            </a:extLst>
          </p:cNvPr>
          <p:cNvCxnSpPr>
            <a:cxnSpLocks/>
          </p:cNvCxnSpPr>
          <p:nvPr/>
        </p:nvCxnSpPr>
        <p:spPr>
          <a:xfrm>
            <a:off x="9455727" y="5351318"/>
            <a:ext cx="644237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6F06CB-0211-459B-9431-7CBF87D3989D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6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2708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83CE88-A501-4E51-9DA2-B5D521DE0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97" b="23788"/>
          <a:stretch/>
        </p:blipFill>
        <p:spPr>
          <a:xfrm>
            <a:off x="0" y="0"/>
            <a:ext cx="1219420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49C433-D875-4429-8AF9-DD1525CB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27" y="2499297"/>
            <a:ext cx="2611582" cy="64395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4F3F4E-C1CD-4839-B6F1-6C6955D00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683" y="4232563"/>
            <a:ext cx="2533669" cy="30480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32EFAC-AA93-478E-B6A5-63FCB3FFE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78081"/>
            <a:ext cx="3676677" cy="60960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A72F1-6F0F-47FC-A296-5E5E7BD1C4FE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6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830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52EB33-8996-45AC-9883-870FCD02F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97" b="23788"/>
          <a:stretch/>
        </p:blipFill>
        <p:spPr>
          <a:xfrm>
            <a:off x="0" y="0"/>
            <a:ext cx="12192000" cy="6856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AFB54D-19D9-4A6F-8005-38199DAC3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27" y="2499297"/>
            <a:ext cx="2611582" cy="64395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2C83297-9DFE-40E8-A477-E98E53471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592" y="3714751"/>
            <a:ext cx="1504961" cy="32385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693FB46-578D-4167-BB99-DC9698CA1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00" y="4096109"/>
            <a:ext cx="2609869" cy="49530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AE834F4-608F-4444-BFF6-5A2C79B5B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00" y="4606630"/>
            <a:ext cx="2647969" cy="55245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F33DF85F-2E4D-4428-80DD-C97F7DA17A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49" y="5159084"/>
            <a:ext cx="2705120" cy="533404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C7B8F2-1B2E-4894-8913-B2955C3FC011}"/>
              </a:ext>
            </a:extLst>
          </p:cNvPr>
          <p:cNvCxnSpPr>
            <a:cxnSpLocks/>
          </p:cNvCxnSpPr>
          <p:nvPr/>
        </p:nvCxnSpPr>
        <p:spPr>
          <a:xfrm>
            <a:off x="9609869" y="5351318"/>
            <a:ext cx="49009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91019C-71C9-4B8E-B527-728452CED5F5}"/>
              </a:ext>
            </a:extLst>
          </p:cNvPr>
          <p:cNvCxnSpPr>
            <a:cxnSpLocks/>
          </p:cNvCxnSpPr>
          <p:nvPr/>
        </p:nvCxnSpPr>
        <p:spPr>
          <a:xfrm>
            <a:off x="9627186" y="4932215"/>
            <a:ext cx="49009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84E7A8-6E7C-401F-9129-785E1B206CEF}"/>
              </a:ext>
            </a:extLst>
          </p:cNvPr>
          <p:cNvCxnSpPr>
            <a:cxnSpLocks/>
          </p:cNvCxnSpPr>
          <p:nvPr/>
        </p:nvCxnSpPr>
        <p:spPr>
          <a:xfrm>
            <a:off x="9606404" y="4516578"/>
            <a:ext cx="49009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0EF992-C67D-4222-8255-67996CA4B62C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8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1497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3A637F-9915-4323-91BD-D92FA76E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97" b="23788"/>
          <a:stretch/>
        </p:blipFill>
        <p:spPr>
          <a:xfrm>
            <a:off x="0" y="0"/>
            <a:ext cx="12192000" cy="685676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FAA8177-CEF2-4A94-B775-31959D62A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711" y="2363064"/>
            <a:ext cx="2686070" cy="55245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B17A07-1EC0-42B5-ADA6-225EC318EA75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584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C6F89E-F06A-451F-B362-11931B920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97" b="23182"/>
          <a:stretch/>
        </p:blipFill>
        <p:spPr>
          <a:xfrm>
            <a:off x="0" y="0"/>
            <a:ext cx="12192000" cy="6937428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108A6A0-8BC3-4836-84DE-458378A72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59" y="2915514"/>
            <a:ext cx="2952772" cy="36195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897785-61C2-4E99-8367-7E87953AD173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754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A82D-B067-412C-998C-C55C92AC6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9B43B-7396-420A-BE24-B01B19E94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7629" cy="4351338"/>
          </a:xfrm>
        </p:spPr>
        <p:txBody>
          <a:bodyPr>
            <a:normAutofit/>
          </a:bodyPr>
          <a:lstStyle/>
          <a:p>
            <a:r>
              <a:rPr lang="en-US" dirty="0">
                <a:hlinkClick r:id="rId2" action="ppaction://hlinksldjump"/>
              </a:rPr>
              <a:t>Welcome screen</a:t>
            </a:r>
            <a:r>
              <a:rPr lang="en-US" dirty="0"/>
              <a:t> – Where every session starts</a:t>
            </a:r>
          </a:p>
          <a:p>
            <a:r>
              <a:rPr lang="en-US" dirty="0">
                <a:hlinkClick r:id="rId3" action="ppaction://hlinksldjump"/>
              </a:rPr>
              <a:t>Start menu</a:t>
            </a:r>
            <a:r>
              <a:rPr lang="en-US" dirty="0"/>
              <a:t> – Launch apps, sign in, access your files</a:t>
            </a:r>
          </a:p>
          <a:p>
            <a:r>
              <a:rPr lang="en-US" dirty="0">
                <a:hlinkClick r:id="rId4" action="ppaction://hlinksldjump"/>
              </a:rPr>
              <a:t>App workspace</a:t>
            </a:r>
            <a:r>
              <a:rPr lang="en-US" dirty="0"/>
              <a:t> – Multitasking with apps</a:t>
            </a:r>
          </a:p>
          <a:p>
            <a:r>
              <a:rPr lang="en-US" dirty="0">
                <a:hlinkClick r:id="rId5" action="ppaction://hlinksldjump"/>
              </a:rPr>
              <a:t>Full screen</a:t>
            </a:r>
            <a:r>
              <a:rPr lang="en-US" dirty="0"/>
              <a:t> – Switch in and out of full screen</a:t>
            </a:r>
          </a:p>
          <a:p>
            <a:r>
              <a:rPr lang="en-US" dirty="0">
                <a:hlinkClick r:id="rId6" action="ppaction://hlinksldjump"/>
              </a:rPr>
              <a:t>Clip to the whiteboard</a:t>
            </a:r>
            <a:r>
              <a:rPr lang="en-US" dirty="0"/>
              <a:t> – Capture the screen to the whiteboard</a:t>
            </a:r>
          </a:p>
          <a:p>
            <a:r>
              <a:rPr lang="en-US" dirty="0">
                <a:hlinkClick r:id="rId7" action="ppaction://hlinksldjump"/>
              </a:rPr>
              <a:t>Task view</a:t>
            </a:r>
            <a:r>
              <a:rPr lang="en-US" dirty="0"/>
              <a:t> – Switch and close apps</a:t>
            </a:r>
          </a:p>
          <a:p>
            <a:r>
              <a:rPr lang="en-US" dirty="0">
                <a:hlinkClick r:id="rId8" action="ppaction://hlinksldjump"/>
              </a:rPr>
              <a:t>End session</a:t>
            </a:r>
            <a:r>
              <a:rPr lang="en-US" dirty="0"/>
              <a:t> – Close out a session and return to Welcome screen</a:t>
            </a:r>
          </a:p>
          <a:p>
            <a:r>
              <a:rPr lang="en-US" dirty="0">
                <a:hlinkClick r:id="rId9" action="ppaction://hlinksldjump"/>
              </a:rPr>
              <a:t>More options and notifications</a:t>
            </a:r>
            <a:r>
              <a:rPr lang="en-US" dirty="0"/>
              <a:t> – Change volume, Do not disturb, Restart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2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outdoor, water&#10;&#10;Description automatically generated">
            <a:extLst>
              <a:ext uri="{FF2B5EF4-FFF2-40B4-BE49-F238E27FC236}">
                <a16:creationId xmlns:a16="http://schemas.microsoft.com/office/drawing/2014/main" id="{666FD428-5941-4765-B475-7784F0674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"/>
            <a:ext cx="1221124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0BDE88-FF00-4546-9F93-833D1E133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35" y="504822"/>
            <a:ext cx="3974530" cy="712416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A880956-B224-4D83-B620-975DC5713144}"/>
              </a:ext>
            </a:extLst>
          </p:cNvPr>
          <p:cNvCxnSpPr>
            <a:cxnSpLocks/>
          </p:cNvCxnSpPr>
          <p:nvPr/>
        </p:nvCxnSpPr>
        <p:spPr>
          <a:xfrm>
            <a:off x="4594523" y="2939761"/>
            <a:ext cx="64249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118692-1490-461F-B9BA-21E091DB7CA1}"/>
              </a:ext>
            </a:extLst>
          </p:cNvPr>
          <p:cNvCxnSpPr>
            <a:cxnSpLocks/>
          </p:cNvCxnSpPr>
          <p:nvPr/>
        </p:nvCxnSpPr>
        <p:spPr>
          <a:xfrm>
            <a:off x="4591929" y="3560615"/>
            <a:ext cx="64249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50C349-739F-437B-9CB0-1EDFB0A49793}"/>
              </a:ext>
            </a:extLst>
          </p:cNvPr>
          <p:cNvCxnSpPr>
            <a:cxnSpLocks/>
          </p:cNvCxnSpPr>
          <p:nvPr/>
        </p:nvCxnSpPr>
        <p:spPr>
          <a:xfrm flipH="1">
            <a:off x="6359236" y="2939761"/>
            <a:ext cx="1144724" cy="46412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E54A73-0947-4AA5-AAC3-ABBF639158AE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006082" y="3575337"/>
            <a:ext cx="497878" cy="6061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DE2C93E-1F4F-4834-9009-D384ADBD56BF}"/>
              </a:ext>
            </a:extLst>
          </p:cNvPr>
          <p:cNvCxnSpPr>
            <a:cxnSpLocks/>
          </p:cNvCxnSpPr>
          <p:nvPr/>
        </p:nvCxnSpPr>
        <p:spPr>
          <a:xfrm flipV="1">
            <a:off x="5735782" y="4187536"/>
            <a:ext cx="0" cy="32038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B3CA64-6C5B-4593-98D9-8410898A6F7F}"/>
              </a:ext>
            </a:extLst>
          </p:cNvPr>
          <p:cNvCxnSpPr>
            <a:cxnSpLocks/>
          </p:cNvCxnSpPr>
          <p:nvPr/>
        </p:nvCxnSpPr>
        <p:spPr>
          <a:xfrm>
            <a:off x="5569527" y="6353178"/>
            <a:ext cx="346364" cy="28661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C3ECBBE-57B7-4452-84DA-9BDC6003EE07}"/>
              </a:ext>
            </a:extLst>
          </p:cNvPr>
          <p:cNvCxnSpPr>
            <a:cxnSpLocks/>
          </p:cNvCxnSpPr>
          <p:nvPr/>
        </p:nvCxnSpPr>
        <p:spPr>
          <a:xfrm flipH="1">
            <a:off x="872836" y="6353178"/>
            <a:ext cx="445063" cy="28661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13AA-9D63-4E2D-A03B-78735D99B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05" y="2768310"/>
            <a:ext cx="2400318" cy="32385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4FCA71-2FAF-4005-90DE-8A807AEFF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58" y="3428999"/>
            <a:ext cx="2038365" cy="32385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991824F0-9476-4797-B412-C77A3FC7BB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60" y="2768310"/>
            <a:ext cx="2171716" cy="34290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391BABD-8C72-4669-9A5F-24F0183A51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60" y="3403885"/>
            <a:ext cx="1390660" cy="34290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C67C5CFF-89F0-4F66-82AD-6741A279EE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2" y="4507921"/>
            <a:ext cx="2095515" cy="41910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69C8B41E-AA3C-4A7C-8CAD-C78843F32A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1" y="5977370"/>
            <a:ext cx="2095515" cy="32385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5CB1253A-11C0-4020-B447-270746626F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2" y="5977370"/>
            <a:ext cx="1752613" cy="32385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74DAD9-0F72-48B6-BE49-05CF55B803CD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11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574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BB55F7-DE65-47E8-A18C-4A539FD70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5" t="25303" r="1" b="23182"/>
          <a:stretch/>
        </p:blipFill>
        <p:spPr>
          <a:xfrm>
            <a:off x="-10274" y="-10391"/>
            <a:ext cx="12220556" cy="6868391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4A213E9-C4F3-4872-B4CA-0507E8A4C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30" y="461529"/>
            <a:ext cx="3008939" cy="58795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14370C-F0EE-40AB-B758-C8F5272D8E29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347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E9659C-494F-4D23-BE99-C3BC4D21F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03" b="23182"/>
          <a:stretch/>
        </p:blipFill>
        <p:spPr>
          <a:xfrm>
            <a:off x="0" y="0"/>
            <a:ext cx="12192000" cy="6856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89D3ED-3DB4-4AC4-97FA-201CB7ACD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41" y="482309"/>
            <a:ext cx="4066318" cy="57606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801610-CA06-45B6-AAA7-A18F5D076846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787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906215-D32A-4942-9583-6AE2D32AD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91" b="23413"/>
          <a:stretch/>
        </p:blipFill>
        <p:spPr>
          <a:xfrm>
            <a:off x="0" y="0"/>
            <a:ext cx="12385964" cy="689573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8FE0264-D2E7-4910-A4A6-0638313D6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54" y="499685"/>
            <a:ext cx="5669091" cy="57910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4122E7-C7B2-4DE5-B6DB-5CB1711C83F8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012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C9FE3-057F-4F8D-88E0-EF3C04B8C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03" b="23788"/>
          <a:stretch/>
        </p:blipFill>
        <p:spPr>
          <a:xfrm>
            <a:off x="0" y="0"/>
            <a:ext cx="12339375" cy="68580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4062271-0CBE-4386-A9F7-33B4C6FE0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87" y="5937644"/>
            <a:ext cx="1300172" cy="36671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417357-D146-48D0-A20C-D9774A003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768" y="4825976"/>
            <a:ext cx="1838338" cy="309565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B54F5B-2024-4B40-9846-F44996AA1D87}"/>
              </a:ext>
            </a:extLst>
          </p:cNvPr>
          <p:cNvCxnSpPr>
            <a:cxnSpLocks/>
          </p:cNvCxnSpPr>
          <p:nvPr/>
        </p:nvCxnSpPr>
        <p:spPr>
          <a:xfrm flipH="1">
            <a:off x="5239820" y="2681258"/>
            <a:ext cx="1067566" cy="60703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71DB72-F7E2-4ACF-ACE7-CE28BF932740}"/>
              </a:ext>
            </a:extLst>
          </p:cNvPr>
          <p:cNvCxnSpPr>
            <a:cxnSpLocks/>
          </p:cNvCxnSpPr>
          <p:nvPr/>
        </p:nvCxnSpPr>
        <p:spPr>
          <a:xfrm>
            <a:off x="5794438" y="5774696"/>
            <a:ext cx="211507" cy="86933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17EA714-696E-4102-9781-29E879F2BAE1}"/>
              </a:ext>
            </a:extLst>
          </p:cNvPr>
          <p:cNvCxnSpPr>
            <a:cxnSpLocks/>
          </p:cNvCxnSpPr>
          <p:nvPr/>
        </p:nvCxnSpPr>
        <p:spPr>
          <a:xfrm flipH="1">
            <a:off x="6680493" y="6304359"/>
            <a:ext cx="295660" cy="33967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597561-2277-4FFC-A64A-B3A0B5C67F71}"/>
              </a:ext>
            </a:extLst>
          </p:cNvPr>
          <p:cNvCxnSpPr>
            <a:cxnSpLocks/>
          </p:cNvCxnSpPr>
          <p:nvPr/>
        </p:nvCxnSpPr>
        <p:spPr>
          <a:xfrm>
            <a:off x="10582382" y="6344292"/>
            <a:ext cx="418126" cy="29974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2D9BF9B-F904-4C98-80D8-C4332F356586}"/>
              </a:ext>
            </a:extLst>
          </p:cNvPr>
          <p:cNvCxnSpPr>
            <a:cxnSpLocks/>
          </p:cNvCxnSpPr>
          <p:nvPr/>
        </p:nvCxnSpPr>
        <p:spPr>
          <a:xfrm>
            <a:off x="11274136" y="5729938"/>
            <a:ext cx="115925" cy="8723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BFF4C2-6A6E-4F19-8BA2-D422122B85B5}"/>
              </a:ext>
            </a:extLst>
          </p:cNvPr>
          <p:cNvCxnSpPr>
            <a:cxnSpLocks/>
          </p:cNvCxnSpPr>
          <p:nvPr/>
        </p:nvCxnSpPr>
        <p:spPr>
          <a:xfrm>
            <a:off x="11912316" y="5155903"/>
            <a:ext cx="43262" cy="141894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E40575-0C76-4FBF-98EE-0FB075A5178D}"/>
              </a:ext>
            </a:extLst>
          </p:cNvPr>
          <p:cNvCxnSpPr>
            <a:cxnSpLocks/>
          </p:cNvCxnSpPr>
          <p:nvPr/>
        </p:nvCxnSpPr>
        <p:spPr>
          <a:xfrm flipH="1" flipV="1">
            <a:off x="4904302" y="237147"/>
            <a:ext cx="377190" cy="73376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4AFCA52-F95E-4048-B300-E68A4EFA40E6}"/>
              </a:ext>
            </a:extLst>
          </p:cNvPr>
          <p:cNvCxnSpPr>
            <a:cxnSpLocks/>
          </p:cNvCxnSpPr>
          <p:nvPr/>
        </p:nvCxnSpPr>
        <p:spPr>
          <a:xfrm flipV="1">
            <a:off x="11955578" y="224705"/>
            <a:ext cx="161528" cy="110379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475F40B-DE2D-4519-8C5B-4E51960B92B1}"/>
              </a:ext>
            </a:extLst>
          </p:cNvPr>
          <p:cNvCxnSpPr>
            <a:cxnSpLocks/>
          </p:cNvCxnSpPr>
          <p:nvPr/>
        </p:nvCxnSpPr>
        <p:spPr>
          <a:xfrm flipV="1">
            <a:off x="11311121" y="237147"/>
            <a:ext cx="327567" cy="39340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07E5BB2-9B6D-4192-9699-2AEAFE9BBD67}"/>
              </a:ext>
            </a:extLst>
          </p:cNvPr>
          <p:cNvCxnSpPr>
            <a:cxnSpLocks/>
          </p:cNvCxnSpPr>
          <p:nvPr/>
        </p:nvCxnSpPr>
        <p:spPr>
          <a:xfrm flipV="1">
            <a:off x="4063429" y="237148"/>
            <a:ext cx="415300" cy="35054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5BE4E813-3464-432A-9FC3-2284BB14C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77" y="587691"/>
            <a:ext cx="2171716" cy="33814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840284-7047-4995-94D6-048C16EC8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46" y="977284"/>
            <a:ext cx="1081095" cy="29527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836BFE-A282-478A-9BAB-E226491FD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6" y="5461071"/>
            <a:ext cx="1066808" cy="30004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FBF7B4-EBF6-4B09-B9E1-81C7ECCDAD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19" y="2317387"/>
            <a:ext cx="1890935" cy="36387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42AE52-63C6-415B-B104-26CCD4C35B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87" y="5942406"/>
            <a:ext cx="1143008" cy="36195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8" name="Picture 17" descr="A picture containing object&#10;&#10;Description automatically generated">
            <a:extLst>
              <a:ext uri="{FF2B5EF4-FFF2-40B4-BE49-F238E27FC236}">
                <a16:creationId xmlns:a16="http://schemas.microsoft.com/office/drawing/2014/main" id="{B48297CC-3D5F-4BC5-A41D-4E68BC2B80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9" y="630554"/>
            <a:ext cx="2857521" cy="29527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4C623E-1C61-4206-92CB-9505C91666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861" y="1328495"/>
            <a:ext cx="1614499" cy="32861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0" name="Picture 69" descr="A close up of a logo&#10;&#10;Description automatically generated">
            <a:extLst>
              <a:ext uri="{FF2B5EF4-FFF2-40B4-BE49-F238E27FC236}">
                <a16:creationId xmlns:a16="http://schemas.microsoft.com/office/drawing/2014/main" id="{93442F74-B2E7-41F9-B698-6A9AE79679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881" y="5386120"/>
            <a:ext cx="1466861" cy="32385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C43424C-C83E-49A5-A0F9-21CD96875EE3}"/>
              </a:ext>
            </a:extLst>
          </p:cNvPr>
          <p:cNvSpPr txBox="1"/>
          <p:nvPr/>
        </p:nvSpPr>
        <p:spPr>
          <a:xfrm>
            <a:off x="6118064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13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984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F24A95-5F5E-4A4A-8F25-8B777F879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97" b="23182"/>
          <a:stretch/>
        </p:blipFill>
        <p:spPr>
          <a:xfrm>
            <a:off x="0" y="0"/>
            <a:ext cx="12192000" cy="6937428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9AC475F-A390-442E-86F7-2F45BE191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77" y="814818"/>
            <a:ext cx="1999645" cy="62951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4EA28A-BDF8-4CCE-B2CC-CB1E8B324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2" y="5948800"/>
            <a:ext cx="3143273" cy="552454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FADFE7-056D-4C89-AE2F-F7CB48106174}"/>
              </a:ext>
            </a:extLst>
          </p:cNvPr>
          <p:cNvCxnSpPr>
            <a:cxnSpLocks/>
          </p:cNvCxnSpPr>
          <p:nvPr/>
        </p:nvCxnSpPr>
        <p:spPr>
          <a:xfrm flipV="1">
            <a:off x="3795590" y="6099464"/>
            <a:ext cx="0" cy="83796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D9C19B4-71F8-4C9E-873A-45CBCF078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55" y="5986900"/>
            <a:ext cx="2971822" cy="51435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8651FD-AE66-4E30-B012-7F867BD261E8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6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248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E59B9B-3AF1-415E-8F3D-0FD546D42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03" b="23182"/>
          <a:stretch/>
        </p:blipFill>
        <p:spPr>
          <a:xfrm>
            <a:off x="0" y="0"/>
            <a:ext cx="12192000" cy="6856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886180-4399-4130-B730-F915C2859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120" y="870240"/>
            <a:ext cx="9178528" cy="495906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154D68B-2297-4EDD-9AE0-AD5E77DE4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76" y="1408210"/>
            <a:ext cx="4109611" cy="74720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7619ED9-880A-4252-91DD-EF42C0E5A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48" y="106503"/>
            <a:ext cx="3009922" cy="74295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9E8B05C-0D72-4D2B-B82D-65167D35F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42" y="1151033"/>
            <a:ext cx="2647969" cy="51435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7AC9E51-DAB3-46A6-8398-0A67E9B134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38" y="2427460"/>
            <a:ext cx="2819421" cy="57150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A0DA3B-2132-416E-A7C3-9FF5419DDE38}"/>
              </a:ext>
            </a:extLst>
          </p:cNvPr>
          <p:cNvSpPr/>
          <p:nvPr/>
        </p:nvSpPr>
        <p:spPr>
          <a:xfrm>
            <a:off x="3397816" y="3062010"/>
            <a:ext cx="2909466" cy="165546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49002E-2770-4A90-82D2-75F49A114776}"/>
              </a:ext>
            </a:extLst>
          </p:cNvPr>
          <p:cNvCxnSpPr>
            <a:cxnSpLocks/>
          </p:cNvCxnSpPr>
          <p:nvPr/>
        </p:nvCxnSpPr>
        <p:spPr>
          <a:xfrm flipV="1">
            <a:off x="11152354" y="721618"/>
            <a:ext cx="0" cy="4294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8D2615-DC5C-44EE-8DF6-3A0F189F4FFE}"/>
              </a:ext>
            </a:extLst>
          </p:cNvPr>
          <p:cNvCxnSpPr>
            <a:cxnSpLocks/>
          </p:cNvCxnSpPr>
          <p:nvPr/>
        </p:nvCxnSpPr>
        <p:spPr>
          <a:xfrm>
            <a:off x="10694648" y="127285"/>
            <a:ext cx="831779" cy="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4B1C64-AD58-4688-A166-9D99FF427373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8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9784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175</Words>
  <Application>Microsoft Office PowerPoint</Application>
  <PresentationFormat>Widescreen</PresentationFormat>
  <Paragraphs>26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Dalecki</dc:creator>
  <cp:lastModifiedBy>Joe Dalecki</cp:lastModifiedBy>
  <cp:revision>34</cp:revision>
  <dcterms:created xsi:type="dcterms:W3CDTF">2019-04-04T17:27:51Z</dcterms:created>
  <dcterms:modified xsi:type="dcterms:W3CDTF">2019-05-13T21:22:30Z</dcterms:modified>
</cp:coreProperties>
</file>